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57" r:id="rId4"/>
    <p:sldId id="258" r:id="rId5"/>
    <p:sldId id="270" r:id="rId6"/>
    <p:sldId id="268" r:id="rId7"/>
    <p:sldId id="278" r:id="rId8"/>
    <p:sldId id="276" r:id="rId9"/>
    <p:sldId id="274" r:id="rId10"/>
    <p:sldId id="277" r:id="rId11"/>
    <p:sldId id="279" r:id="rId12"/>
    <p:sldId id="272" r:id="rId13"/>
    <p:sldId id="273" r:id="rId14"/>
    <p:sldId id="271" r:id="rId15"/>
    <p:sldId id="280" r:id="rId16"/>
    <p:sldId id="269" r:id="rId17"/>
    <p:sldId id="281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7" autoAdjust="0"/>
    <p:restoredTop sz="94660"/>
  </p:normalViewPr>
  <p:slideViewPr>
    <p:cSldViewPr>
      <p:cViewPr>
        <p:scale>
          <a:sx n="107" d="100"/>
          <a:sy n="107" d="100"/>
        </p:scale>
        <p:origin x="-90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1F1F1-63CB-4BF5-99A3-875EB4C5F8DE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DCEFA-B736-40DA-BEA8-40407FC8F8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1F1F1-63CB-4BF5-99A3-875EB4C5F8DE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DCEFA-B736-40DA-BEA8-40407FC8F8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1F1F1-63CB-4BF5-99A3-875EB4C5F8DE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DCEFA-B736-40DA-BEA8-40407FC8F8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1F1F1-63CB-4BF5-99A3-875EB4C5F8DE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DCEFA-B736-40DA-BEA8-40407FC8F8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1F1F1-63CB-4BF5-99A3-875EB4C5F8DE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DCEFA-B736-40DA-BEA8-40407FC8F8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1F1F1-63CB-4BF5-99A3-875EB4C5F8DE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DCEFA-B736-40DA-BEA8-40407FC8F8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1F1F1-63CB-4BF5-99A3-875EB4C5F8DE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DCEFA-B736-40DA-BEA8-40407FC8F8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1F1F1-63CB-4BF5-99A3-875EB4C5F8DE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DCEFA-B736-40DA-BEA8-40407FC8F8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1F1F1-63CB-4BF5-99A3-875EB4C5F8DE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DCEFA-B736-40DA-BEA8-40407FC8F8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1F1F1-63CB-4BF5-99A3-875EB4C5F8DE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DCEFA-B736-40DA-BEA8-40407FC8F8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1F1F1-63CB-4BF5-99A3-875EB4C5F8DE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DCEFA-B736-40DA-BEA8-40407FC8F8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A1F1F1-63CB-4BF5-99A3-875EB4C5F8DE}" type="datetimeFigureOut">
              <a:rPr lang="cs-CZ" smtClean="0"/>
              <a:pPr/>
              <a:t>22.4.2014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BDCEFA-B736-40DA-BEA8-40407FC8F81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gif"/><Relationship Id="rId4" Type="http://schemas.openxmlformats.org/officeDocument/2006/relationships/image" Target="../media/image3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gif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43608" y="2780928"/>
            <a:ext cx="7772400" cy="1470025"/>
          </a:xfrm>
        </p:spPr>
        <p:txBody>
          <a:bodyPr/>
          <a:lstStyle/>
          <a:p>
            <a:r>
              <a:rPr lang="de-DE" b="1" dirty="0" smtClean="0">
                <a:solidFill>
                  <a:schemeClr val="bg1"/>
                </a:solidFill>
              </a:rPr>
              <a:t>Universität Pardubice</a:t>
            </a:r>
            <a:endParaRPr lang="de-DE" b="1" dirty="0">
              <a:solidFill>
                <a:schemeClr val="bg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509120"/>
            <a:ext cx="6400800" cy="1752600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Anna Baláková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Klára </a:t>
            </a:r>
            <a:r>
              <a:rPr lang="cs-CZ" dirty="0" err="1" smtClean="0">
                <a:solidFill>
                  <a:schemeClr val="bg1"/>
                </a:solidFill>
              </a:rPr>
              <a:t>Stanková</a:t>
            </a:r>
            <a:endParaRPr lang="cs-CZ" dirty="0" smtClean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8434" name="Picture 2" descr="http://www.ifas.cz/2010/images/upc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5552102"/>
            <a:ext cx="2483767" cy="13058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upload.wikimedia.org/wikipedia/commons/6/6d/FCHT_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828" y="3470801"/>
            <a:ext cx="5220172" cy="3387199"/>
          </a:xfrm>
          <a:prstGeom prst="rect">
            <a:avLst/>
          </a:prstGeom>
          <a:noFill/>
        </p:spPr>
      </p:pic>
      <p:pic>
        <p:nvPicPr>
          <p:cNvPr id="1026" name="Picture 2" descr="http://upload.wikimedia.org/wikipedia/commons/7/70/Univerzita_Pardubice,_budova_Studentsk%C3%A1_95_%2B_Aul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77449" cy="34471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756592" y="332656"/>
            <a:ext cx="8229600" cy="1143000"/>
          </a:xfrm>
        </p:spPr>
        <p:txBody>
          <a:bodyPr/>
          <a:lstStyle/>
          <a:p>
            <a:r>
              <a:rPr lang="cs-CZ" dirty="0" smtClean="0"/>
              <a:t>Historie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/>
          </a:bodyPr>
          <a:lstStyle/>
          <a:p>
            <a:r>
              <a:rPr lang="cs-CZ" sz="2400" dirty="0" smtClean="0"/>
              <a:t>1945 </a:t>
            </a:r>
            <a:r>
              <a:rPr lang="cs-CZ" sz="2400" dirty="0" err="1" smtClean="0"/>
              <a:t>erste</a:t>
            </a:r>
            <a:r>
              <a:rPr lang="cs-CZ" sz="2400" dirty="0" smtClean="0"/>
              <a:t> </a:t>
            </a:r>
            <a:r>
              <a:rPr lang="cs-CZ" sz="2400" dirty="0" err="1" smtClean="0"/>
              <a:t>Idee</a:t>
            </a:r>
            <a:endParaRPr lang="cs-CZ" sz="2400" dirty="0" smtClean="0"/>
          </a:p>
          <a:p>
            <a:r>
              <a:rPr lang="cs-CZ" sz="2400" dirty="0" smtClean="0"/>
              <a:t>1953 </a:t>
            </a:r>
            <a:r>
              <a:rPr lang="de-DE" sz="2400" dirty="0" smtClean="0"/>
              <a:t>Chemisch-technologische 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de-DE" sz="2400" dirty="0" smtClean="0"/>
              <a:t>Hochschule</a:t>
            </a:r>
            <a:endParaRPr lang="cs-CZ" sz="2400" dirty="0" smtClean="0"/>
          </a:p>
          <a:p>
            <a:r>
              <a:rPr lang="cs-CZ" sz="2400" dirty="0" smtClean="0"/>
              <a:t>1994 </a:t>
            </a:r>
            <a:r>
              <a:rPr lang="cs-CZ" sz="2400" dirty="0" err="1" smtClean="0"/>
              <a:t>Uni</a:t>
            </a:r>
            <a:r>
              <a:rPr lang="cs-CZ" sz="2400" dirty="0" smtClean="0"/>
              <a:t> Pardubice</a:t>
            </a:r>
            <a:endParaRPr lang="cs-CZ" sz="2400" dirty="0"/>
          </a:p>
        </p:txBody>
      </p:sp>
      <p:pic>
        <p:nvPicPr>
          <p:cNvPr id="17410" name="Picture 2" descr="http://www.upce.cz/univerzita/historie/kdo/klikor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3429000"/>
            <a:ext cx="1905000" cy="2619375"/>
          </a:xfrm>
          <a:prstGeom prst="rect">
            <a:avLst/>
          </a:prstGeom>
          <a:noFill/>
        </p:spPr>
      </p:pic>
      <p:pic>
        <p:nvPicPr>
          <p:cNvPr id="17412" name="Picture 4" descr="http://zlataky.cz/images/medium/jan_perner_stribrna_mince_2015_M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3717032"/>
            <a:ext cx="2095500" cy="2095501"/>
          </a:xfrm>
          <a:prstGeom prst="rect">
            <a:avLst/>
          </a:prstGeom>
          <a:noFill/>
        </p:spPr>
      </p:pic>
      <p:pic>
        <p:nvPicPr>
          <p:cNvPr id="17414" name="Picture 6" descr="http://spoluzaci.im.cz/face/002/S00209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88640"/>
            <a:ext cx="3479579" cy="2592288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6228184" y="2996952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Erstes</a:t>
            </a:r>
            <a:r>
              <a:rPr lang="cs-CZ" dirty="0" smtClean="0"/>
              <a:t> </a:t>
            </a:r>
            <a:r>
              <a:rPr lang="cs-CZ" dirty="0" err="1" smtClean="0"/>
              <a:t>Gebäude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6021288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Jan </a:t>
            </a:r>
            <a:r>
              <a:rPr lang="cs-CZ" dirty="0" err="1" smtClean="0"/>
              <a:t>Perner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707904" y="6237312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Prof. Ing. Jiří </a:t>
            </a:r>
            <a:r>
              <a:rPr lang="cs-CZ" dirty="0" err="1" smtClean="0"/>
              <a:t>Klikorka</a:t>
            </a:r>
            <a:r>
              <a:rPr lang="cs-CZ" dirty="0" smtClean="0"/>
              <a:t>, DrSc.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5220072" cy="1143000"/>
          </a:xfrm>
        </p:spPr>
        <p:txBody>
          <a:bodyPr/>
          <a:lstStyle/>
          <a:p>
            <a:r>
              <a:rPr lang="de-DE" dirty="0" smtClean="0"/>
              <a:t>Heutiger Universität</a:t>
            </a:r>
            <a:endParaRPr lang="de-D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de-DE" u="sng" dirty="0" smtClean="0"/>
              <a:t>7 Fakultäten</a:t>
            </a:r>
          </a:p>
          <a:p>
            <a:r>
              <a:rPr lang="de-DE" dirty="0" smtClean="0"/>
              <a:t>Fakultät für Verkehr</a:t>
            </a:r>
            <a:r>
              <a:rPr lang="cs-CZ" dirty="0" err="1" smtClean="0"/>
              <a:t>swesen</a:t>
            </a:r>
            <a:endParaRPr lang="de-DE" dirty="0" smtClean="0"/>
          </a:p>
          <a:p>
            <a:r>
              <a:rPr lang="de-DE" dirty="0" smtClean="0"/>
              <a:t>Ökonomische Fakultät</a:t>
            </a:r>
          </a:p>
          <a:p>
            <a:r>
              <a:rPr lang="de-DE" dirty="0" smtClean="0"/>
              <a:t>Fakultät für Elektrotechnik und Informatik</a:t>
            </a:r>
          </a:p>
          <a:p>
            <a:r>
              <a:rPr lang="de-DE" dirty="0" smtClean="0"/>
              <a:t>Philosophische Fakultät</a:t>
            </a:r>
          </a:p>
          <a:p>
            <a:r>
              <a:rPr lang="de-DE" dirty="0" smtClean="0"/>
              <a:t>Chemisch</a:t>
            </a:r>
            <a:r>
              <a:rPr lang="cs-CZ" dirty="0" smtClean="0"/>
              <a:t>-</a:t>
            </a:r>
            <a:r>
              <a:rPr lang="de-DE" dirty="0" smtClean="0"/>
              <a:t>technologische Fakultät</a:t>
            </a:r>
          </a:p>
          <a:p>
            <a:r>
              <a:rPr lang="de-DE" dirty="0" smtClean="0"/>
              <a:t>Fakultät für Restauration</a:t>
            </a:r>
          </a:p>
          <a:p>
            <a:r>
              <a:rPr lang="de-DE" dirty="0" smtClean="0"/>
              <a:t>Fakultät für </a:t>
            </a:r>
            <a:r>
              <a:rPr lang="cs-CZ" dirty="0" err="1" smtClean="0"/>
              <a:t>Gesunheitsstudien</a:t>
            </a:r>
            <a:endParaRPr lang="de-DE" dirty="0"/>
          </a:p>
        </p:txBody>
      </p:sp>
      <p:pic>
        <p:nvPicPr>
          <p:cNvPr id="13316" name="Picture 4" descr="http://www.ukacko.cz/wp-content/media/uni-pardubice-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34766"/>
            <a:ext cx="3661054" cy="31683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5122912" cy="1143000"/>
          </a:xfrm>
        </p:spPr>
        <p:txBody>
          <a:bodyPr/>
          <a:lstStyle/>
          <a:p>
            <a:r>
              <a:rPr lang="cs-CZ" dirty="0" smtClean="0"/>
              <a:t>Rektor</a:t>
            </a:r>
            <a:endParaRPr lang="cs-CZ" dirty="0"/>
          </a:p>
        </p:txBody>
      </p:sp>
      <p:pic>
        <p:nvPicPr>
          <p:cNvPr id="1026" name="Picture 2" descr="http://i.idnes.cz/12/071/cl6/KLU444891_ludw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3645024"/>
            <a:ext cx="5640710" cy="2999426"/>
          </a:xfrm>
          <a:prstGeom prst="rect">
            <a:avLst/>
          </a:prstGeom>
          <a:noFill/>
        </p:spPr>
      </p:pic>
      <p:pic>
        <p:nvPicPr>
          <p:cNvPr id="1028" name="Picture 4" descr="http://www.upce.cz/univerzita/organy/ludw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628800"/>
            <a:ext cx="2524125" cy="3648076"/>
          </a:xfrm>
          <a:prstGeom prst="rect">
            <a:avLst/>
          </a:prstGeom>
          <a:noFill/>
        </p:spPr>
      </p:pic>
      <p:pic>
        <p:nvPicPr>
          <p:cNvPr id="6" name="Obrázek 5" descr="http://www.india-platform.org/img/events/album_715/20120713_14461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0"/>
            <a:ext cx="4644008" cy="3600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Šipka dolů 7"/>
          <p:cNvSpPr/>
          <p:nvPr/>
        </p:nvSpPr>
        <p:spPr>
          <a:xfrm rot="2189053" flipH="1">
            <a:off x="8348899" y="197163"/>
            <a:ext cx="341246" cy="9483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324544" y="0"/>
            <a:ext cx="8100392" cy="980728"/>
          </a:xfrm>
        </p:spPr>
        <p:txBody>
          <a:bodyPr>
            <a:normAutofit/>
          </a:bodyPr>
          <a:lstStyle/>
          <a:p>
            <a:r>
              <a:rPr lang="de-DE" sz="4000" b="1" dirty="0" smtClean="0"/>
              <a:t>Chemisch</a:t>
            </a:r>
            <a:r>
              <a:rPr lang="cs-CZ" sz="4000" b="1" dirty="0" smtClean="0"/>
              <a:t>-</a:t>
            </a:r>
            <a:r>
              <a:rPr lang="de-DE" sz="4000" b="1" dirty="0" smtClean="0"/>
              <a:t>technologische</a:t>
            </a:r>
            <a:r>
              <a:rPr lang="cs-CZ" sz="4000" b="1" dirty="0" smtClean="0"/>
              <a:t> </a:t>
            </a:r>
            <a:r>
              <a:rPr lang="de-DE" sz="4000" b="1" dirty="0" smtClean="0"/>
              <a:t>Fakultät</a:t>
            </a:r>
          </a:p>
        </p:txBody>
      </p:sp>
      <p:pic>
        <p:nvPicPr>
          <p:cNvPr id="10242" name="Picture 2" descr="http://www.upce.cz/fcht/fotogalerie/cho-laborky/dsc-01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4112680" cy="2736304"/>
          </a:xfrm>
          <a:prstGeom prst="rect">
            <a:avLst/>
          </a:prstGeom>
          <a:noFill/>
        </p:spPr>
      </p:pic>
      <p:pic>
        <p:nvPicPr>
          <p:cNvPr id="10244" name="Picture 4" descr="http://presentation.lmc.cz/loga/upa/fcht/gallery/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980728"/>
            <a:ext cx="4104456" cy="2737672"/>
          </a:xfrm>
          <a:prstGeom prst="rect">
            <a:avLst/>
          </a:prstGeom>
          <a:noFill/>
        </p:spPr>
      </p:pic>
      <p:pic>
        <p:nvPicPr>
          <p:cNvPr id="10246" name="Picture 6" descr="http://www.upce.cz/cz/fcht/uchtml/odcp/lokalizace/foto_T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05064"/>
            <a:ext cx="4018220" cy="2852936"/>
          </a:xfrm>
          <a:prstGeom prst="rect">
            <a:avLst/>
          </a:prstGeom>
          <a:noFill/>
        </p:spPr>
      </p:pic>
      <p:pic>
        <p:nvPicPr>
          <p:cNvPr id="13314" name="Picture 2" descr="http://www.arch.cz/data/kuba.pilar/up-fcht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64385" y="3847461"/>
            <a:ext cx="4379615" cy="3010539"/>
          </a:xfrm>
          <a:prstGeom prst="rect">
            <a:avLst/>
          </a:prstGeom>
          <a:noFill/>
        </p:spPr>
      </p:pic>
      <p:pic>
        <p:nvPicPr>
          <p:cNvPr id="13316" name="Picture 4" descr="https://encrypted-tbn0.gstatic.com/images?q=tbn:ANd9GcT4e7d4_LI0xIR4m7kFmHgF_sFb6xFtkHHlcqbCV215rILNk7L_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05700" y="0"/>
            <a:ext cx="1638300" cy="9144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Klinische Biologie und Chemie</a:t>
            </a:r>
            <a:endParaRPr lang="de-DE" dirty="0"/>
          </a:p>
        </p:txBody>
      </p:sp>
      <p:pic>
        <p:nvPicPr>
          <p:cNvPr id="11266" name="Picture 2" descr="http://presentation.lmc.cz/loga/upa/fcht/gallery/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84784"/>
            <a:ext cx="4032448" cy="2681578"/>
          </a:xfrm>
          <a:prstGeom prst="rect">
            <a:avLst/>
          </a:prstGeom>
          <a:noFill/>
        </p:spPr>
      </p:pic>
      <p:pic>
        <p:nvPicPr>
          <p:cNvPr id="11268" name="Picture 4" descr="Doktor Karel Mencl z pardubické nemocnice léčí záněty pomocí takzvaných chytrých hub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pic>
        <p:nvPicPr>
          <p:cNvPr id="11270" name="Picture 6" descr="Doktor Karel Mencl z pardubické nemocnice léčí záněty pomocí takzvaných chytrých hub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pic>
        <p:nvPicPr>
          <p:cNvPr id="11272" name="Picture 8" descr="http://i.idnes.cz/11/121/cl6/MAV3fa44c_151045_662289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3861048"/>
            <a:ext cx="4053441" cy="2695861"/>
          </a:xfrm>
          <a:prstGeom prst="rect">
            <a:avLst/>
          </a:prstGeom>
          <a:noFill/>
        </p:spPr>
      </p:pic>
      <p:pic>
        <p:nvPicPr>
          <p:cNvPr id="11274" name="Picture 10" descr="http://www.zbynekmlcoch.cz/informace/images/stories/medicina/ostatni_obory/normalni-laboratorni-hodnoty-hematologie-krevni-obraz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4293096"/>
            <a:ext cx="3456384" cy="2221961"/>
          </a:xfrm>
          <a:prstGeom prst="rect">
            <a:avLst/>
          </a:prstGeom>
          <a:noFill/>
        </p:spPr>
      </p:pic>
      <p:pic>
        <p:nvPicPr>
          <p:cNvPr id="11276" name="Picture 12" descr="http://www.bakteriologieatlas.de/Bilder/Staphylococcus_aureus_01-1Tag-Columbi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080" y="1340768"/>
            <a:ext cx="2474640" cy="24993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498178"/>
          </a:xfrm>
        </p:spPr>
        <p:txBody>
          <a:bodyPr>
            <a:normAutofit fontScale="90000"/>
          </a:bodyPr>
          <a:lstStyle/>
          <a:p>
            <a:r>
              <a:rPr lang="cs-CZ" dirty="0" err="1" smtClean="0"/>
              <a:t>Ökonomie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Management </a:t>
            </a:r>
            <a:r>
              <a:rPr lang="cs-CZ" dirty="0" err="1" smtClean="0"/>
              <a:t>von</a:t>
            </a:r>
            <a:r>
              <a:rPr lang="cs-CZ" dirty="0" smtClean="0"/>
              <a:t> </a:t>
            </a:r>
            <a:r>
              <a:rPr lang="cs-CZ" dirty="0" err="1" smtClean="0"/>
              <a:t>chemischen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Lebensmittelbetrieben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844824"/>
            <a:ext cx="8229600" cy="4525963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1266" name="Picture 2" descr="http://projekty.upce.cz/parprochem/fotogalerie/mezinarodni-konference/dsc-37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0568" y="4365104"/>
            <a:ext cx="4191422" cy="2783104"/>
          </a:xfrm>
          <a:prstGeom prst="rect">
            <a:avLst/>
          </a:prstGeom>
          <a:noFill/>
        </p:spPr>
      </p:pic>
      <p:pic>
        <p:nvPicPr>
          <p:cNvPr id="11268" name="Picture 4" descr="http://www.upce.cz/zazemi/ukc/foto/archiv/2009/dnyotevrenychdveriupa/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772816"/>
            <a:ext cx="3609673" cy="2420888"/>
          </a:xfrm>
          <a:prstGeom prst="rect">
            <a:avLst/>
          </a:prstGeom>
          <a:noFill/>
        </p:spPr>
      </p:pic>
      <p:pic>
        <p:nvPicPr>
          <p:cNvPr id="11269" name="Picture 5" descr="C:\Users\Vaio\Desktop\stážistky\P121018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3850034"/>
            <a:ext cx="4010464" cy="3007966"/>
          </a:xfrm>
          <a:prstGeom prst="rect">
            <a:avLst/>
          </a:prstGeom>
          <a:noFill/>
        </p:spPr>
      </p:pic>
      <p:pic>
        <p:nvPicPr>
          <p:cNvPr id="11271" name="Picture 7" descr="http://www.upce.cz/fcht/fotogalerie/cho-laborky/dsc-01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1700808"/>
            <a:ext cx="3129955" cy="20833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de-DE" b="1" dirty="0" smtClean="0"/>
              <a:t>Ökonomische Fakultät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b="1" dirty="0"/>
          </a:p>
        </p:txBody>
      </p:sp>
      <p:pic>
        <p:nvPicPr>
          <p:cNvPr id="14338" name="Picture 2" descr="File:UPa 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980729"/>
            <a:ext cx="4656157" cy="3096344"/>
          </a:xfrm>
          <a:prstGeom prst="rect">
            <a:avLst/>
          </a:prstGeom>
          <a:noFill/>
        </p:spPr>
      </p:pic>
      <p:pic>
        <p:nvPicPr>
          <p:cNvPr id="14340" name="Picture 4" descr="http://www.vzdelani.cz/images/loga/fes_up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188640"/>
            <a:ext cx="1905000" cy="914401"/>
          </a:xfrm>
          <a:prstGeom prst="rect">
            <a:avLst/>
          </a:prstGeom>
          <a:noFill/>
        </p:spPr>
      </p:pic>
      <p:pic>
        <p:nvPicPr>
          <p:cNvPr id="14342" name="Picture 6" descr="http://s.topkontakt.cz/images/img_product/200/01523/01523318_foto_200_1d7f517a4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4448944"/>
            <a:ext cx="2409056" cy="2409056"/>
          </a:xfrm>
          <a:prstGeom prst="rect">
            <a:avLst/>
          </a:prstGeom>
          <a:noFill/>
        </p:spPr>
      </p:pic>
      <p:pic>
        <p:nvPicPr>
          <p:cNvPr id="14344" name="Picture 8" descr="http://www.upce.cz/zazemi/ukc/foto/archiv/2010/zah-roku-fes/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3501008"/>
            <a:ext cx="4680520" cy="31141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b="1" dirty="0" smtClean="0"/>
              <a:t>Fakultät für Verkehr</a:t>
            </a:r>
            <a:r>
              <a:rPr lang="cs-CZ" b="1" dirty="0" err="1" smtClean="0"/>
              <a:t>swesen</a:t>
            </a:r>
            <a:r>
              <a:rPr lang="de-DE" b="1" dirty="0" smtClean="0"/>
              <a:t/>
            </a:r>
            <a:br>
              <a:rPr lang="de-DE" b="1" dirty="0" smtClean="0"/>
            </a:br>
            <a:endParaRPr lang="cs-CZ" b="1" dirty="0"/>
          </a:p>
        </p:txBody>
      </p:sp>
      <p:pic>
        <p:nvPicPr>
          <p:cNvPr id="34820" name="Picture 4" descr="http://www.upce.cz/zazemi/ukc/foto/archiv/2012/indic-delegace/dsc-08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573016"/>
            <a:ext cx="4407446" cy="2932421"/>
          </a:xfrm>
          <a:prstGeom prst="rect">
            <a:avLst/>
          </a:prstGeom>
          <a:noFill/>
        </p:spPr>
      </p:pic>
      <p:pic>
        <p:nvPicPr>
          <p:cNvPr id="34824" name="Picture 8" descr="http://upload.wikimedia.org/wikipedia/commons/1/1d/Upce_DFJP_20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4413" y="1700808"/>
            <a:ext cx="4279587" cy="3209691"/>
          </a:xfrm>
          <a:prstGeom prst="rect">
            <a:avLst/>
          </a:prstGeom>
          <a:noFill/>
        </p:spPr>
      </p:pic>
      <p:pic>
        <p:nvPicPr>
          <p:cNvPr id="34826" name="Picture 10" descr="http://fakultaroku.cz/public/images/fakulta/3128/DSC_011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979604"/>
            <a:ext cx="3744416" cy="2515780"/>
          </a:xfrm>
          <a:prstGeom prst="rect">
            <a:avLst/>
          </a:prstGeom>
          <a:noFill/>
        </p:spPr>
      </p:pic>
      <p:pic>
        <p:nvPicPr>
          <p:cNvPr id="9218" name="Picture 2" descr="http://www.lct.cz/images/logo-DFJP-bar-zona_resiz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20406" y="188640"/>
            <a:ext cx="1723594" cy="10801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b="1" dirty="0" smtClean="0"/>
              <a:t>Philosophische Fakultät</a:t>
            </a:r>
            <a:br>
              <a:rPr lang="de-DE" b="1" dirty="0" smtClean="0"/>
            </a:br>
            <a:endParaRPr lang="cs-CZ" b="1" dirty="0"/>
          </a:p>
        </p:txBody>
      </p:sp>
      <p:pic>
        <p:nvPicPr>
          <p:cNvPr id="32770" name="Picture 2" descr="http://img.firmy.cz/photo/big/201308/2306/47/5216fdaa4759307c5ae10b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908720"/>
            <a:ext cx="5302623" cy="3535082"/>
          </a:xfrm>
          <a:prstGeom prst="rect">
            <a:avLst/>
          </a:prstGeom>
          <a:noFill/>
        </p:spPr>
      </p:pic>
      <p:pic>
        <p:nvPicPr>
          <p:cNvPr id="32772" name="Picture 4" descr="http://www.upce.cz/zazemi/pronajmy/poslucharny/a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4077072"/>
            <a:ext cx="3857146" cy="2564904"/>
          </a:xfrm>
          <a:prstGeom prst="rect">
            <a:avLst/>
          </a:prstGeom>
          <a:noFill/>
        </p:spPr>
      </p:pic>
      <p:sp>
        <p:nvSpPr>
          <p:cNvPr id="8194" name="AutoShape 2" descr="data:image/jpeg;base64,/9j/4AAQSkZJRgABAQAAAQABAAD/2wCEAAkGBwgHBhUTBxMWExQUGCEaGRcXGB8gGhcbGh4ZHxcaHCAaHykjHhslHRcbITYiJSktOi4wGCszRDUsNygtLisBCgoKDg0OGxAQGy8jICUwNzc3LTctLC80LywuLDQ0LSwsLywsLDAtMC4sLCw0LzcsMC0sLTA0LCs0LCwsLDEsLP/AABEIAIoArAMBEQACEQEDEQH/xAAbAAEAAgMBAQAAAAAAAAAAAAAABQYCAwQBB//EADoQAAIBAgUABgcGBQUAAAAAAAABAgMRBAUSITEGE0FRYXEiMoGRobHBFBUjQlJyBzNi0fAkNDXC4f/EABoBAQADAQEBAAAAAAAAAAAAAAADBAUCAQb/xAAxEQEAAgEBBQYFBAMBAQAAAAAAAQIDEQQSITFBBRNRYYGRcaHB0fAiMjOxNGLhUhT/2gAMAwEAAhEDEQA/APuIAAAAAAAAAAAAAAAAAAAAAAAAAAAAAAAAAAAAAAAAAAAAAAAAAAAAAAAAAAAAAAAAAAAAAAAAAAAAAAAAAAAAAAAAAAAAAAAAAAAAAAAAAAABVc56XRoVHDLkpNbOUuF5LtMbau1YrO7ijXzXcWyaxrdAxx2eZrJ9TKpK3Khta/HHkZvf7Xnmd2Zn4cFrcw4+cQ5amLzPCVmqtSrGS5Tk9veyK2XPjtpNrRPxl1FMdo1iISWX9LMww0v9TarHx2l7GvqW8Pauan7/ANUfNFfZKW5cFzyvNMLmlHVhXxzF8x80buz7Tjz11pPp4M/JitjnSXaWEYAAAAAAAAAAAAAAAAAYUqsKt+rd9Ls/NcnNbRbXR7MTHN8nxH+4l+5/Nnxd/wB0/Gf7bdeULR/D/wDnVvKP/c2Oxv3X9Pqp7byqiOlP/PVfNfJFLtD/ACbfnRPs38UIopJ3Rl+Nr5filPDOzXua7n4EuHNfDffpzcXpF40l9Oy7GUsfg41KPEl7n2r2H12HNXLSL16se9Jpbdl0krgAAAAAAAAAAAAAAA0Y/ELCYKc3+WLfu4I8uTu6Tfwh1Su9aIQ3Qms62UPW7y1yu/F2f1KHZV5tg489Z+6xtcaX9FGx1OdHGzjVVmpPb2s+ey1muS1Z56y0qTE1iYWn+H9Ka66TXovSk+9rVf5r3mx2NWf126cPqpbbMfphCdJ5KWfVdPevkjP7QnXab/nRY2f+OEWU04BbugOLeqpSlxtJfKX0NvsfLOtsc/H7/RQ22nKy4m6oAAAAAAAAAAAAAAAEV0ov9w1bfp+qKe3/AONf4Jtn/khScgzmpk+IbS1Ql60fLhrxPn9j2y2z215xPOGjmwxkjzWapnPR3H2li0r/ANUN/ga87XsWbjfT1hTjDnpwr/bVjeleBwuH05XG77NrRXj4nGXtTFSu7hjWfaHVNlvadbyplScqlRyqO7bu33t8mBMzadZ5tCI04Q24PBYnHVdOEg5vnbs829kd4sN8s7tI1lza9aRraWutRqUKrjWTjJcp8o5tW1J3bRpLqJiY1hO9CL/fW36Hf4Gj2Tr3/orbX/GvTxFJSkm94K8vBO9vkz6Vls41ISp6k9mr38APYSjOKcN090wPQMZTjBpSdruy8X/iAy54AAAAAAAAAAOfMMP9rwM4fqi17ewjzY+8xzTxh1S27aJfKZRlGVpqzWzXc+0+L0mOEtt4HoAAl+juc/c9eTnHVGaV7cq17W97Luw7Z/8ANaZmNYn6IM+HvYjjycmcY95nmEqklpvsl3Jce0h2nPOfJN9NHeLH3dd1YegOFeupVlxZRXzl9PeanY+KdbZPT7/RU223CKrBi8LiuvqPDqLVWCju7aWtSvw7r0vgbqg1wy2vTqXjLh2Tu/V6vTa37twPHluLd7VGvw9t3tU06W/Ky97uB5hssraYrEX0pybWt9qVuEtrpgMHgMTCFqu15tu029mpJJX7FdfMDVh8txtF0dKilTSUrTe+7vztZp3sBOgAAAAAAAAAFI6Y5NKjXdfDK8Zevb8r7/Jnz/aeyTW3e1jhPPy82jsubWNyVXMddAAE90QwuAxWMmsfpbSWiMuHzq82tveaXZmLDkyTGTSfCJ+artVr1rG60Zjl1PEZ86WT+kn3O6j+rfuRFn2et9onHg4x8o8fSP8AjqmSYx72RfstwVPLsFGnS4iue99rPpcGGuHHFK9GZkvN7TaXBWp4mtnEupk0oaHfU7JelqWlbO9rb8EzhjhM2xOLo/gqGpz033tZx1J2vfw9gGDzSv8AanJ6bRjK8E3eNpwjefja7XgAxWa1IVozpOLVppRv/M0ygko25k1e3IG9ZjVhiFFuMU5zWqbdnpkkox8Xf4doGzLMxq4vFTjUjFKN7JP0lZtWkr9vPYBJgAAAAAAAAAHkoxnG0ldPsPJiJjSRUs36HqUnLK2l/RLj2P6Mxdp7J1newz6fZexbZ0v7q1iMqzDDStXpTXja6962Mm+zZqfurPt9lyuWluUtMcJipu0Kc2/CL/sRxiyTyrPtLrfr4pbL+i2Y4t/jR6qPfLn2L+9i7h7MzZP3Rux5/ZBfaqV5cV0yjKcLlVG2GW75k+X/AOeBv7NsmPZ66U92fly2yTrLvLKJxVcdox3VpR4TbckvWclsu31fiQWzaZNz4dfHw9kkU1rvH3hhXb7NKE7ySelra97N2/az3v6TpuzE+v54Hd2jnGjd9pw8qeqEotcXTW91dL2nfeVmNYmHO7Oukw5sNmuDrUb1JRi4qLd2vR1pNIiptOO0azOnLX1d2xWifzo7ac6daCdNqSfDW6J62i0awjmJjhLKyT2PXj0AAAAAAAAAAAAAAAAAAcNahhZYuXXyjecFHS7XSTluu3fXb2Fe1Kb8708Zjl7/AHSRa27GnRyrJoYiD66prTUVsktoa0uHz6fwIo2SLRO9bXXT5a/d330xyjT/AK3rLZufp1LptOS02vKKsnzstlt4EncT1t8urnvI8GpYClh9MY1VGa0uN0vyR0XtfdO/vOe5rXSN7SeHyjR1vzPHTh+S7sJRjgsNGEpXttd7XbbZPjrGOsV1RWnenV0XJHIAAAAAAAAAAAAAAAAAAInEUa6zKcoXaapJLSmvXlq7Oxb+F/Ip2pfvbWj/AF6ec6+yesxuRHx/pooyx9FRUFNfpSj6Mrzlq1tq8drW49pHE5a6RGvlw4c+Ovh8vV1O5PH85dGVLEYyVCV5VvX3bpWkob7xWhKTbXc7Jntb5JrPG3P/AM8dPLhx+ejya116e/X3YUaeNeIlOspNtU1vBbrrJ3b22aju+7V5W5pXLvza3+vTzn6ez2ZppER5/wBPaksfUo3ipSqKaemUbQi/T9Vpbx43u+zdXPZnLMaxrNteUxw68vGCNyJ8mVKri5Y2Dl1j3S3ppLQ47tvTtLUuPDjtPa2yTkiZ19umnXhwnV5MV3Z5e/VNl9XAAAAAAAAAAAAAAAAAAAAAAAAAAAAAAAAAAAAAAAAAAAAAAAAAAAAAAAAAAAAAAAAAAAAAAAAAAAAAAAAAAAAAAAAAAAAAAAAAAAAAAAAAAAAAAAAAAAAAAAAAAAAAAAAAAAAA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196" name="AutoShape 4" descr="data:image/jpeg;base64,/9j/4AAQSkZJRgABAQAAAQABAAD/2wCEAAkGBwgHBhUTBxMWExQUGCEaGRcXGB8gGhcbGh4ZHxcaHCAaHykjHhslHRcbITYiJSktOi4wGCszRDUsNygtLisBCgoKDg0OGxAQGy8jICUwNzc3LTctLC80LywuLDQ0LSwsLywsLDAtMC4sLCw0LzcsMC0sLTA0LCs0LCwsLDEsLP/AABEIAIoArAMBEQACEQEDEQH/xAAbAAEAAgMBAQAAAAAAAAAAAAAABQYCAwQBB//EADoQAAIBAgUABgcGBQUAAAAAAAABAgMRBAUSITEGE0FRYXEiMoGRobHBFBUjQlJyBzNi0fAkNDXC4f/EABoBAQADAQEBAAAAAAAAAAAAAAADBAUCAQb/xAAxEQEAAgEBBQYFBAMBAQAAAAAAAQIDEQQSITFBBRNRYYGRcaHB0fAiMjOxNGLhUhT/2gAMAwEAAhEDEQA/APuIAAAAAAAAAAAAAAAAAAAAAAAAAAAAAAAAAAAAAAAAAAAAAAAAAAAAAAAAAAAAAAAAAAAAAAAAAAAAAAAAAAAAAAAAAAAAAAAAAAAAAAAAAAABVc56XRoVHDLkpNbOUuF5LtMbau1YrO7ijXzXcWyaxrdAxx2eZrJ9TKpK3Khta/HHkZvf7Xnmd2Zn4cFrcw4+cQ5amLzPCVmqtSrGS5Tk9veyK2XPjtpNrRPxl1FMdo1iISWX9LMww0v9TarHx2l7GvqW8Pauan7/ANUfNFfZKW5cFzyvNMLmlHVhXxzF8x80buz7Tjz11pPp4M/JitjnSXaWEYAAAAAAAAAAAAAAAAAYUqsKt+rd9Ls/NcnNbRbXR7MTHN8nxH+4l+5/Nnxd/wB0/Gf7bdeULR/D/wDnVvKP/c2Oxv3X9Pqp7byqiOlP/PVfNfJFLtD/ACbfnRPs38UIopJ3Rl+Nr5filPDOzXua7n4EuHNfDffpzcXpF40l9Oy7GUsfg41KPEl7n2r2H12HNXLSL16se9Jpbdl0krgAAAAAAAAAAAAAAA0Y/ELCYKc3+WLfu4I8uTu6Tfwh1Su9aIQ3Qms62UPW7y1yu/F2f1KHZV5tg489Z+6xtcaX9FGx1OdHGzjVVmpPb2s+ey1muS1Z56y0qTE1iYWn+H9Ka66TXovSk+9rVf5r3mx2NWf126cPqpbbMfphCdJ5KWfVdPevkjP7QnXab/nRY2f+OEWU04BbugOLeqpSlxtJfKX0NvsfLOtsc/H7/RQ22nKy4m6oAAAAAAAAAAAAAAAEV0ov9w1bfp+qKe3/AONf4Jtn/khScgzmpk+IbS1Ql60fLhrxPn9j2y2z215xPOGjmwxkjzWapnPR3H2li0r/ANUN/ga87XsWbjfT1hTjDnpwr/bVjeleBwuH05XG77NrRXj4nGXtTFSu7hjWfaHVNlvadbyplScqlRyqO7bu33t8mBMzadZ5tCI04Q24PBYnHVdOEg5vnbs829kd4sN8s7tI1lza9aRraWutRqUKrjWTjJcp8o5tW1J3bRpLqJiY1hO9CL/fW36Hf4Gj2Tr3/orbX/GvTxFJSkm94K8vBO9vkz6Vls41ISp6k9mr38APYSjOKcN090wPQMZTjBpSdruy8X/iAy54AAAAAAAAAAOfMMP9rwM4fqi17ewjzY+8xzTxh1S27aJfKZRlGVpqzWzXc+0+L0mOEtt4HoAAl+juc/c9eTnHVGaV7cq17W97Luw7Z/8ANaZmNYn6IM+HvYjjycmcY95nmEqklpvsl3Jce0h2nPOfJN9NHeLH3dd1YegOFeupVlxZRXzl9PeanY+KdbZPT7/RU223CKrBi8LiuvqPDqLVWCju7aWtSvw7r0vgbqg1wy2vTqXjLh2Tu/V6vTa37twPHluLd7VGvw9t3tU06W/Ky97uB5hssraYrEX0pybWt9qVuEtrpgMHgMTCFqu15tu029mpJJX7FdfMDVh8txtF0dKilTSUrTe+7vztZp3sBOgAAAAAAAAAFI6Y5NKjXdfDK8Zevb8r7/Jnz/aeyTW3e1jhPPy82jsubWNyVXMddAAE90QwuAxWMmsfpbSWiMuHzq82tveaXZmLDkyTGTSfCJ+artVr1rG60Zjl1PEZ86WT+kn3O6j+rfuRFn2et9onHg4x8o8fSP8AjqmSYx72RfstwVPLsFGnS4iue99rPpcGGuHHFK9GZkvN7TaXBWp4mtnEupk0oaHfU7JelqWlbO9rb8EzhjhM2xOLo/gqGpz033tZx1J2vfw9gGDzSv8AanJ6bRjK8E3eNpwjefja7XgAxWa1IVozpOLVppRv/M0ygko25k1e3IG9ZjVhiFFuMU5zWqbdnpkkox8Xf4doGzLMxq4vFTjUjFKN7JP0lZtWkr9vPYBJgAAAAAAAAAHkoxnG0ldPsPJiJjSRUs36HqUnLK2l/RLj2P6Mxdp7J1newz6fZexbZ0v7q1iMqzDDStXpTXja6962Mm+zZqfurPt9lyuWluUtMcJipu0Kc2/CL/sRxiyTyrPtLrfr4pbL+i2Y4t/jR6qPfLn2L+9i7h7MzZP3Rux5/ZBfaqV5cV0yjKcLlVG2GW75k+X/AOeBv7NsmPZ66U92fly2yTrLvLKJxVcdox3VpR4TbckvWclsu31fiQWzaZNz4dfHw9kkU1rvH3hhXb7NKE7ySelra97N2/az3v6TpuzE+v54Hd2jnGjd9pw8qeqEotcXTW91dL2nfeVmNYmHO7Oukw5sNmuDrUb1JRi4qLd2vR1pNIiptOO0azOnLX1d2xWifzo7ac6daCdNqSfDW6J62i0awjmJjhLKyT2PXj0AAAAAAAAAAAAAAAAAAcNahhZYuXXyjecFHS7XSTluu3fXb2Fe1Kb8708Zjl7/AHSRa27GnRyrJoYiD66prTUVsktoa0uHz6fwIo2SLRO9bXXT5a/d330xyjT/AK3rLZufp1LptOS02vKKsnzstlt4EncT1t8urnvI8GpYClh9MY1VGa0uN0vyR0XtfdO/vOe5rXSN7SeHyjR1vzPHTh+S7sJRjgsNGEpXttd7XbbZPjrGOsV1RWnenV0XJHIAAAAAAAAAAAAAAAAAAInEUa6zKcoXaapJLSmvXlq7Oxb+F/Ip2pfvbWj/AF6ec6+yesxuRHx/pooyx9FRUFNfpSj6Mrzlq1tq8drW49pHE5a6RGvlw4c+Ovh8vV1O5PH85dGVLEYyVCV5VvX3bpWkob7xWhKTbXc7Jntb5JrPG3P/AM8dPLhx+ejya116e/X3YUaeNeIlOspNtU1vBbrrJ3b22aju+7V5W5pXLvza3+vTzn6ez2ZppER5/wBPaksfUo3ipSqKaemUbQi/T9Vpbx43u+zdXPZnLMaxrNteUxw68vGCNyJ8mVKri5Y2Dl1j3S3ppLQ47tvTtLUuPDjtPa2yTkiZ19umnXhwnV5MV3Z5e/VNl9XAAAAAAAAAAAAAAAAAAAAAAAAAAAAAAAAAAAAAAAAAAAAAAAAAAAAAAAAAAAAAAAAAAAAAAAAAAAAAAAAAAAAAAAAAAAAAAAAAAAAAAAAAAAAAAAAAAAAAAAAAAAAAAAAAAAAA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198" name="AutoShape 6" descr="data:image/jpeg;base64,/9j/4AAQSkZJRgABAQAAAQABAAD/2wCEAAkGBwgHBhUTBxMWExQUGCEaGRcXGB8gGhcbGh4ZHxcaHCAaHykjHhslHRcbITYiJSktOi4wGCszRDUsNygtLisBCgoKDg0OGxAQGy8jICUwNzc3LTctLC80LywuLDQ0LSwsLywsLDAtMC4sLCw0LzcsMC0sLTA0LCs0LCwsLDEsLP/AABEIAIoArAMBEQACEQEDEQH/xAAbAAEAAgMBAQAAAAAAAAAAAAAABQYCAwQBB//EADoQAAIBAgUABgcGBQUAAAAAAAABAgMRBAUSITEGE0FRYXEiMoGRobHBFBUjQlJyBzNi0fAkNDXC4f/EABoBAQADAQEBAAAAAAAAAAAAAAADBAUCAQb/xAAxEQEAAgEBBQYFBAMBAQAAAAAAAQIDEQQSITFBBRNRYYGRcaHB0fAiMjOxNGLhUhT/2gAMAwEAAhEDEQA/APuIAAAAAAAAAAAAAAAAAAAAAAAAAAAAAAAAAAAAAAAAAAAAAAAAAAAAAAAAAAAAAAAAAAAAAAAAAAAAAAAAAAAAAAAAAAAAAAAAAAAAAAAAAAABVc56XRoVHDLkpNbOUuF5LtMbau1YrO7ijXzXcWyaxrdAxx2eZrJ9TKpK3Khta/HHkZvf7Xnmd2Zn4cFrcw4+cQ5amLzPCVmqtSrGS5Tk9veyK2XPjtpNrRPxl1FMdo1iISWX9LMww0v9TarHx2l7GvqW8Pauan7/ANUfNFfZKW5cFzyvNMLmlHVhXxzF8x80buz7Tjz11pPp4M/JitjnSXaWEYAAAAAAAAAAAAAAAAAYUqsKt+rd9Ls/NcnNbRbXR7MTHN8nxH+4l+5/Nnxd/wB0/Gf7bdeULR/D/wDnVvKP/c2Oxv3X9Pqp7byqiOlP/PVfNfJFLtD/ACbfnRPs38UIopJ3Rl+Nr5filPDOzXua7n4EuHNfDffpzcXpF40l9Oy7GUsfg41KPEl7n2r2H12HNXLSL16se9Jpbdl0krgAAAAAAAAAAAAAAA0Y/ELCYKc3+WLfu4I8uTu6Tfwh1Su9aIQ3Qms62UPW7y1yu/F2f1KHZV5tg489Z+6xtcaX9FGx1OdHGzjVVmpPb2s+ey1muS1Z56y0qTE1iYWn+H9Ka66TXovSk+9rVf5r3mx2NWf126cPqpbbMfphCdJ5KWfVdPevkjP7QnXab/nRY2f+OEWU04BbugOLeqpSlxtJfKX0NvsfLOtsc/H7/RQ22nKy4m6oAAAAAAAAAAAAAAAEV0ov9w1bfp+qKe3/AONf4Jtn/khScgzmpk+IbS1Ql60fLhrxPn9j2y2z215xPOGjmwxkjzWapnPR3H2li0r/ANUN/ga87XsWbjfT1hTjDnpwr/bVjeleBwuH05XG77NrRXj4nGXtTFSu7hjWfaHVNlvadbyplScqlRyqO7bu33t8mBMzadZ5tCI04Q24PBYnHVdOEg5vnbs829kd4sN8s7tI1lza9aRraWutRqUKrjWTjJcp8o5tW1J3bRpLqJiY1hO9CL/fW36Hf4Gj2Tr3/orbX/GvTxFJSkm94K8vBO9vkz6Vls41ISp6k9mr38APYSjOKcN090wPQMZTjBpSdruy8X/iAy54AAAAAAAAAAOfMMP9rwM4fqi17ewjzY+8xzTxh1S27aJfKZRlGVpqzWzXc+0+L0mOEtt4HoAAl+juc/c9eTnHVGaV7cq17W97Luw7Z/8ANaZmNYn6IM+HvYjjycmcY95nmEqklpvsl3Jce0h2nPOfJN9NHeLH3dd1YegOFeupVlxZRXzl9PeanY+KdbZPT7/RU223CKrBi8LiuvqPDqLVWCju7aWtSvw7r0vgbqg1wy2vTqXjLh2Tu/V6vTa37twPHluLd7VGvw9t3tU06W/Ky97uB5hssraYrEX0pybWt9qVuEtrpgMHgMTCFqu15tu029mpJJX7FdfMDVh8txtF0dKilTSUrTe+7vztZp3sBOgAAAAAAAAAFI6Y5NKjXdfDK8Zevb8r7/Jnz/aeyTW3e1jhPPy82jsubWNyVXMddAAE90QwuAxWMmsfpbSWiMuHzq82tveaXZmLDkyTGTSfCJ+artVr1rG60Zjl1PEZ86WT+kn3O6j+rfuRFn2et9onHg4x8o8fSP8AjqmSYx72RfstwVPLsFGnS4iue99rPpcGGuHHFK9GZkvN7TaXBWp4mtnEupk0oaHfU7JelqWlbO9rb8EzhjhM2xOLo/gqGpz033tZx1J2vfw9gGDzSv8AanJ6bRjK8E3eNpwjefja7XgAxWa1IVozpOLVppRv/M0ygko25k1e3IG9ZjVhiFFuMU5zWqbdnpkkox8Xf4doGzLMxq4vFTjUjFKN7JP0lZtWkr9vPYBJgAAAAAAAAAHkoxnG0ldPsPJiJjSRUs36HqUnLK2l/RLj2P6Mxdp7J1newz6fZexbZ0v7q1iMqzDDStXpTXja6962Mm+zZqfurPt9lyuWluUtMcJipu0Kc2/CL/sRxiyTyrPtLrfr4pbL+i2Y4t/jR6qPfLn2L+9i7h7MzZP3Rux5/ZBfaqV5cV0yjKcLlVG2GW75k+X/AOeBv7NsmPZ66U92fly2yTrLvLKJxVcdox3VpR4TbckvWclsu31fiQWzaZNz4dfHw9kkU1rvH3hhXb7NKE7ySelra97N2/az3v6TpuzE+v54Hd2jnGjd9pw8qeqEotcXTW91dL2nfeVmNYmHO7Oukw5sNmuDrUb1JRi4qLd2vR1pNIiptOO0azOnLX1d2xWifzo7ac6daCdNqSfDW6J62i0awjmJjhLKyT2PXj0AAAAAAAAAAAAAAAAAAcNahhZYuXXyjecFHS7XSTluu3fXb2Fe1Kb8708Zjl7/AHSRa27GnRyrJoYiD66prTUVsktoa0uHz6fwIo2SLRO9bXXT5a/d330xyjT/AK3rLZufp1LptOS02vKKsnzstlt4EncT1t8urnvI8GpYClh9MY1VGa0uN0vyR0XtfdO/vOe5rXSN7SeHyjR1vzPHTh+S7sJRjgsNGEpXttd7XbbZPjrGOsV1RWnenV0XJHIAAAAAAAAAAAAAAAAAAInEUa6zKcoXaapJLSmvXlq7Oxb+F/Ip2pfvbWj/AF6ec6+yesxuRHx/pooyx9FRUFNfpSj6Mrzlq1tq8drW49pHE5a6RGvlw4c+Ovh8vV1O5PH85dGVLEYyVCV5VvX3bpWkob7xWhKTbXc7Jntb5JrPG3P/AM8dPLhx+ejya116e/X3YUaeNeIlOspNtU1vBbrrJ3b22aju+7V5W5pXLvza3+vTzn6ez2ZppER5/wBPaksfUo3ipSqKaemUbQi/T9Vpbx43u+zdXPZnLMaxrNteUxw68vGCNyJ8mVKri5Y2Dl1j3S3ppLQ47tvTtLUuPDjtPa2yTkiZ19umnXhwnV5MV3Z5e/VNl9XAAAAAAAAAAAAAAAAAAAAAAAAAAAAAAAAAAAAAAAAAAAAAAAAAAAAAAAAAAAAAAAAAAAAAAAAAAAAAAAAAAAAAAAAAAAAAAAAAAAAAAAAAAAAAAAAAAAAAAAAAAAAAAAAAAAAA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200" name="AutoShape 8" descr="data:image/jpeg;base64,/9j/4AAQSkZJRgABAQAAAQABAAD/2wCEAAkGBwgHBhUTBxMWExQUGCEaGRcXGB8gGhcbGh4ZHxcaHCAaHykjHhslHRcbITYiJSktOi4wGCszRDUsNygtLisBCgoKDg0OGxAQGy8jICUwNzc3LTctLC80LywuLDQ0LSwsLywsLDAtMC4sLCw0LzcsMC0sLTA0LCs0LCwsLDEsLP/AABEIAIoArAMBEQACEQEDEQH/xAAbAAEAAgMBAQAAAAAAAAAAAAAABQYCAwQBB//EADoQAAIBAgUABgcGBQUAAAAAAAABAgMRBAUSITEGE0FRYXEiMoGRobHBFBUjQlJyBzNi0fAkNDXC4f/EABoBAQADAQEBAAAAAAAAAAAAAAADBAUCAQb/xAAxEQEAAgEBBQYFBAMBAQAAAAAAAQIDEQQSITFBBRNRYYGRcaHB0fAiMjOxNGLhUhT/2gAMAwEAAhEDEQA/APuIAAAAAAAAAAAAAAAAAAAAAAAAAAAAAAAAAAAAAAAAAAAAAAAAAAAAAAAAAAAAAAAAAAAAAAAAAAAAAAAAAAAAAAAAAAAAAAAAAAAAAAAAAAABVc56XRoVHDLkpNbOUuF5LtMbau1YrO7ijXzXcWyaxrdAxx2eZrJ9TKpK3Khta/HHkZvf7Xnmd2Zn4cFrcw4+cQ5amLzPCVmqtSrGS5Tk9veyK2XPjtpNrRPxl1FMdo1iISWX9LMww0v9TarHx2l7GvqW8Pauan7/ANUfNFfZKW5cFzyvNMLmlHVhXxzF8x80buz7Tjz11pPp4M/JitjnSXaWEYAAAAAAAAAAAAAAAAAYUqsKt+rd9Ls/NcnNbRbXR7MTHN8nxH+4l+5/Nnxd/wB0/Gf7bdeULR/D/wDnVvKP/c2Oxv3X9Pqp7byqiOlP/PVfNfJFLtD/ACbfnRPs38UIopJ3Rl+Nr5filPDOzXua7n4EuHNfDffpzcXpF40l9Oy7GUsfg41KPEl7n2r2H12HNXLSL16se9Jpbdl0krgAAAAAAAAAAAAAAA0Y/ELCYKc3+WLfu4I8uTu6Tfwh1Su9aIQ3Qms62UPW7y1yu/F2f1KHZV5tg489Z+6xtcaX9FGx1OdHGzjVVmpPb2s+ey1muS1Z56y0qTE1iYWn+H9Ka66TXovSk+9rVf5r3mx2NWf126cPqpbbMfphCdJ5KWfVdPevkjP7QnXab/nRY2f+OEWU04BbugOLeqpSlxtJfKX0NvsfLOtsc/H7/RQ22nKy4m6oAAAAAAAAAAAAAAAEV0ov9w1bfp+qKe3/AONf4Jtn/khScgzmpk+IbS1Ql60fLhrxPn9j2y2z215xPOGjmwxkjzWapnPR3H2li0r/ANUN/ga87XsWbjfT1hTjDnpwr/bVjeleBwuH05XG77NrRXj4nGXtTFSu7hjWfaHVNlvadbyplScqlRyqO7bu33t8mBMzadZ5tCI04Q24PBYnHVdOEg5vnbs829kd4sN8s7tI1lza9aRraWutRqUKrjWTjJcp8o5tW1J3bRpLqJiY1hO9CL/fW36Hf4Gj2Tr3/orbX/GvTxFJSkm94K8vBO9vkz6Vls41ISp6k9mr38APYSjOKcN090wPQMZTjBpSdruy8X/iAy54AAAAAAAAAAOfMMP9rwM4fqi17ewjzY+8xzTxh1S27aJfKZRlGVpqzWzXc+0+L0mOEtt4HoAAl+juc/c9eTnHVGaV7cq17W97Luw7Z/8ANaZmNYn6IM+HvYjjycmcY95nmEqklpvsl3Jce0h2nPOfJN9NHeLH3dd1YegOFeupVlxZRXzl9PeanY+KdbZPT7/RU223CKrBi8LiuvqPDqLVWCju7aWtSvw7r0vgbqg1wy2vTqXjLh2Tu/V6vTa37twPHluLd7VGvw9t3tU06W/Ky97uB5hssraYrEX0pybWt9qVuEtrpgMHgMTCFqu15tu029mpJJX7FdfMDVh8txtF0dKilTSUrTe+7vztZp3sBOgAAAAAAAAAFI6Y5NKjXdfDK8Zevb8r7/Jnz/aeyTW3e1jhPPy82jsubWNyVXMddAAE90QwuAxWMmsfpbSWiMuHzq82tveaXZmLDkyTGTSfCJ+artVr1rG60Zjl1PEZ86WT+kn3O6j+rfuRFn2et9onHg4x8o8fSP8AjqmSYx72RfstwVPLsFGnS4iue99rPpcGGuHHFK9GZkvN7TaXBWp4mtnEupk0oaHfU7JelqWlbO9rb8EzhjhM2xOLo/gqGpz033tZx1J2vfw9gGDzSv8AanJ6bRjK8E3eNpwjefja7XgAxWa1IVozpOLVppRv/M0ygko25k1e3IG9ZjVhiFFuMU5zWqbdnpkkox8Xf4doGzLMxq4vFTjUjFKN7JP0lZtWkr9vPYBJgAAAAAAAAAHkoxnG0ldPsPJiJjSRUs36HqUnLK2l/RLj2P6Mxdp7J1newz6fZexbZ0v7q1iMqzDDStXpTXja6962Mm+zZqfurPt9lyuWluUtMcJipu0Kc2/CL/sRxiyTyrPtLrfr4pbL+i2Y4t/jR6qPfLn2L+9i7h7MzZP3Rux5/ZBfaqV5cV0yjKcLlVG2GW75k+X/AOeBv7NsmPZ66U92fly2yTrLvLKJxVcdox3VpR4TbckvWclsu31fiQWzaZNz4dfHw9kkU1rvH3hhXb7NKE7ySelra97N2/az3v6TpuzE+v54Hd2jnGjd9pw8qeqEotcXTW91dL2nfeVmNYmHO7Oukw5sNmuDrUb1JRi4qLd2vR1pNIiptOO0azOnLX1d2xWifzo7ac6daCdNqSfDW6J62i0awjmJjhLKyT2PXj0AAAAAAAAAAAAAAAAAAcNahhZYuXXyjecFHS7XSTluu3fXb2Fe1Kb8708Zjl7/AHSRa27GnRyrJoYiD66prTUVsktoa0uHz6fwIo2SLRO9bXXT5a/d330xyjT/AK3rLZufp1LptOS02vKKsnzstlt4EncT1t8urnvI8GpYClh9MY1VGa0uN0vyR0XtfdO/vOe5rXSN7SeHyjR1vzPHTh+S7sJRjgsNGEpXttd7XbbZPjrGOsV1RWnenV0XJHIAAAAAAAAAAAAAAAAAAInEUa6zKcoXaapJLSmvXlq7Oxb+F/Ip2pfvbWj/AF6ec6+yesxuRHx/pooyx9FRUFNfpSj6Mrzlq1tq8drW49pHE5a6RGvlw4c+Ovh8vV1O5PH85dGVLEYyVCV5VvX3bpWkob7xWhKTbXc7Jntb5JrPG3P/AM8dPLhx+ejya116e/X3YUaeNeIlOspNtU1vBbrrJ3b22aju+7V5W5pXLvza3+vTzn6ez2ZppER5/wBPaksfUo3ipSqKaemUbQi/T9Vpbx43u+zdXPZnLMaxrNteUxw68vGCNyJ8mVKri5Y2Dl1j3S3ppLQ47tvTtLUuPDjtPa2yTkiZ19umnXhwnV5MV3Z5e/VNl9XAAAAAAAAAAAAAAAAAAAAAAAAAAAAAAAAAAAAAAAAAAAAAAAAAAAAAAAAAAAAAAAAAAAAAAAAAAAAAAAAAAAAAAAAAAAAAAAAAAAAAAAAAAAAAAAAAAAAAAAAAAAAAAAAAAAAA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8202" name="Picture 10" descr="http://religionistika.upce.cz/web/religionistika.upce/images/logo_upce_filozofie-cs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6125" y="0"/>
            <a:ext cx="2047875" cy="16478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692696"/>
            <a:ext cx="3610744" cy="1143000"/>
          </a:xfrm>
        </p:spPr>
        <p:txBody>
          <a:bodyPr>
            <a:normAutofit fontScale="90000"/>
          </a:bodyPr>
          <a:lstStyle/>
          <a:p>
            <a:r>
              <a:rPr lang="de-DE" b="1" dirty="0" smtClean="0"/>
              <a:t/>
            </a:r>
            <a:br>
              <a:rPr lang="de-DE" b="1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de-DE" b="1" dirty="0" smtClean="0"/>
              <a:t>Fakultät für Elektrotechnik und Informatik</a:t>
            </a:r>
            <a:br>
              <a:rPr lang="de-DE" b="1" dirty="0" smtClean="0"/>
            </a:br>
            <a:endParaRPr lang="cs-CZ" b="1" dirty="0"/>
          </a:p>
        </p:txBody>
      </p:sp>
      <p:pic>
        <p:nvPicPr>
          <p:cNvPr id="30724" name="Picture 4" descr="https://scontent-a-fra.xx.fbcdn.net/hphotos-ash2/l/t1.0-9/269351_163436657146877_835883529_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3501008"/>
            <a:ext cx="1714500" cy="1714500"/>
          </a:xfrm>
          <a:prstGeom prst="rect">
            <a:avLst/>
          </a:prstGeom>
          <a:noFill/>
        </p:spPr>
      </p:pic>
      <p:pic>
        <p:nvPicPr>
          <p:cNvPr id="30726" name="Picture 6" descr="http://media.novinky.cz/347/113471-gallery1-2ic4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3933056"/>
            <a:ext cx="4716016" cy="2652759"/>
          </a:xfrm>
          <a:prstGeom prst="rect">
            <a:avLst/>
          </a:prstGeom>
          <a:noFill/>
        </p:spPr>
      </p:pic>
      <p:pic>
        <p:nvPicPr>
          <p:cNvPr id="30728" name="Picture 8" descr="http://img.firmy.cz/photo/big/201307/1509/aa/51e3bab8aa0f297397ac03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436" y="332656"/>
            <a:ext cx="5076564" cy="3384376"/>
          </a:xfrm>
          <a:prstGeom prst="rect">
            <a:avLst/>
          </a:prstGeom>
          <a:noFill/>
        </p:spPr>
      </p:pic>
      <p:pic>
        <p:nvPicPr>
          <p:cNvPr id="7170" name="Picture 2" descr="http://dspace.upce.cz/retrieve/240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188640"/>
            <a:ext cx="2219325" cy="952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684584" y="404664"/>
            <a:ext cx="8229600" cy="1008112"/>
          </a:xfrm>
        </p:spPr>
        <p:txBody>
          <a:bodyPr>
            <a:normAutofit fontScale="90000"/>
          </a:bodyPr>
          <a:lstStyle/>
          <a:p>
            <a:r>
              <a:rPr lang="de-DE" b="1" dirty="0" smtClean="0"/>
              <a:t>Fakultät für </a:t>
            </a:r>
            <a:r>
              <a:rPr lang="cs-CZ" b="1" dirty="0" err="1" smtClean="0"/>
              <a:t>Gesundheitsstudien</a:t>
            </a:r>
            <a:r>
              <a:rPr lang="de-DE" b="1" dirty="0" smtClean="0"/>
              <a:t/>
            </a:r>
            <a:br>
              <a:rPr lang="de-DE" b="1" dirty="0" smtClean="0"/>
            </a:b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9700" name="Picture 4" descr="http://i4.cn.cz/protext/multimedia/foto/07/Protext-UPa_FZS-studentky-0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1124744"/>
            <a:ext cx="3731568" cy="2798676"/>
          </a:xfrm>
          <a:prstGeom prst="rect">
            <a:avLst/>
          </a:prstGeom>
          <a:noFill/>
        </p:spPr>
      </p:pic>
      <p:pic>
        <p:nvPicPr>
          <p:cNvPr id="29704" name="Picture 8" descr="http://www.upce.cz/fzs/fotogalerie/fotky-zz/img-00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59708" y="4097237"/>
            <a:ext cx="3684292" cy="2760763"/>
          </a:xfrm>
          <a:prstGeom prst="rect">
            <a:avLst/>
          </a:prstGeom>
          <a:noFill/>
        </p:spPr>
      </p:pic>
      <p:pic>
        <p:nvPicPr>
          <p:cNvPr id="12290" name="Picture 2" descr="Nová budova Fakulty zdravotnických studií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143374"/>
            <a:ext cx="3619500" cy="2714626"/>
          </a:xfrm>
          <a:prstGeom prst="rect">
            <a:avLst/>
          </a:prstGeom>
          <a:noFill/>
        </p:spPr>
      </p:pic>
      <p:pic>
        <p:nvPicPr>
          <p:cNvPr id="12292" name="Picture 4" descr="http://s.topkontakt.cz/images/img_product/200/01523/01523322_foto_200_854c398c3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40696" y="4437112"/>
            <a:ext cx="1656184" cy="1656184"/>
          </a:xfrm>
          <a:prstGeom prst="rect">
            <a:avLst/>
          </a:prstGeom>
          <a:noFill/>
        </p:spPr>
      </p:pic>
      <p:sp>
        <p:nvSpPr>
          <p:cNvPr id="6146" name="AutoShape 2" descr="data:image/jpeg;base64,/9j/4AAQSkZJRgABAQAAAQABAAD/2wCEAAkGBxQSEhQUEBQVFhQWGBcaGBcWFxcXGBoeFSAdGxcXHRkZHCggGRopGxkYLTQhMSkrLi86Gx8zODQsOCstLi0BCgoKDg0OGxAQGy8mHyYvLDIuNywuLCwsNyw1LiwsLCwvLCwsLCwsLC0xMCwsLC8sLDQsLCwsLCwsLCwsLCwsLP/AABEIAFAArwMBEQACEQEDEQH/xAAbAAEAAQUBAAAAAAAAAAAAAAAABAIDBQYHAf/EADsQAAIBAgUABgkBBgcBAAAAAAECAAMRBAUSITETIkFRYXEGBzJCgZGhscFyFSMzUsLRNENUYnSS4RT/xAAaAQEAAgMBAAAAAAAAAAAAAAAAAwUBAgYE/8QAMREAAgIBAgMGBQMFAQAAAAAAAAECAxEEMQUSIRNBUWFxgTKRobHB0eHwFDM0QoIi/9oADAMBAAIRAxEAPwDuMAxOf5/Swig1LljfSg5NvsPGT0aedzxE8uq1denjmW/cjnmaemuJq+wwpL3Jz8WO/wBpcVaCqG/V+Zz93FL7Nnyry/UhVctxjrrZKzLbVqJJ2te+54tJVbRF8qaIXRqZLmabRBw2Y1ae9OrUXycj6SWVUJbpEMLrIfDJr3Nmyf09rUyBXAqr3iyuPwZ4ruHQl1h0f0LGji1kOlnVfU6HleZU8QgeiwZfqD3EdhlPZVKuXLJHQU3wujzQeUS5GSiAIAgCAIAgCAIAgCAIAgCAIB4WFwL7ngeXMGMnOvWl/Fofob7iXPDPhkc/xr44ejNIMtClZ2en/gR/x/6JzL/ve/5OyX+P/wA/g4ws6Y40TAMjkWcPhaoqU9x7y9jDuPj4yG+iN0eVno02pnp580ffzOyYDGLWprUpm6sLj+3nOcnBwk4vuOvqsjZBTjsyRNCQQBAEAQBAEAQBAEAQBAEAQDVcBmXS5nVW/VpUig87qWPz+0906uTSp+LKyq/tNbKPdFY/UwfrSH72h+h/uJ6uF/DL2PFxr44ejNIMtSkZ2ddsDv8A6f8AonMv+97/AJOyX+P/AM/g4wJ0xxomAIBv3qwzE/vKDHb21+zD7H5yp4nVtYvQvuDXP/1U/Vfk3+VJeiAIAgCAIAgCAIAgCAIAgCAcdyXOugxhrNchnfXbmznc/CdFdR2lPIvLByOn1PZajtHs28+50nNsroY+kvWuOUdCLi/P/olLVbZp5/c6K+irV1rr6NGDwHq8pI4arVaoo93SFB89zcfKeqziU5LEVg8VXB4Rlmcs+2CZ6c56lGg1JSDVqDTpHug8k920j0WnlZNSeyJuJaqNVbgviZyuX5y4mAIBsHoHV042l/uDD6X/ABPJr1mhlhwyWNTHzyddnPHViAIAgCAIAgCAIAgCAIAgCAcLzOh0daqh913HyJt9J1NUuaCfkjiboclko+DZThMbUpG9Ko6Ht0sRfzA5mZ1wn8SyYhbOt5g2vQmVfSHFMLGvUt4Nb7SNaalbRRLLWXyWHNmNJ7TyZMuh5zyDBvvoBkeHrUXeqq1H1FbH3Rbbbx75U6++yE1GLwi94XpabK3Kay8mqekmESjiatOkbop27bd638JYaacp1KUtyr1dca7pRhsZH1f0NWNQ9iKzfS35kHEJYpa8T0cLhzahPwTOnY+qVajY2BqWPjdWsPnaUB1RGbHMtWoANXXpooJsAWUk72PhAPP2qfa0namWZbjbS2lrbbkC58YAqZybKUpltQdhY8qhAuNuTcbfWAXKuYsOkIRdNMkEs5W9gDwFPfALVfMnUElLMKaNoLbAsxFr6b3gEj/7yKq02Ub8kMTY2va2kbbd9/CAT4AgCAIAgCAIBzH1j5WadcVgOrV58GX+4+xl3w67mhyPdfY5ri1HJarFs/uahLEqRMgTAEAyeTZdiauo4UPtsxVtPPu3uL+UhutqhhWYPTp6L7MupP26GPq0ijFWBVgbEHYgyVNNZWxBKLi8NdTo3q1yopSeuw3qWC/pXt+J+wlNxK7mmoLu+50PCNO4wdj79vQ2rMaiBQKi6wx06dOq554+ErS4PMClIovRKAt7gabWI2O3Yb3gF9aKjhQNiOOw7kfOAWFo0qyISistrqCvHZweIA006iNdQVudQK8ldjt28QC4mEp6bBF0lbWt2He1u7c7QDxcDTBBCKCLWNhcW4gEiAIAgCAIAgCARM1y5MRSalUHVYfEHsI8RJKrJVyUokV1MboOEtmcezzJqmFqaKo2N9LDhh3jx8J0VF8bo5iclqdNPTz5ZexjpMeYQBMg3L0M9K6WGpNSrK3tFlZRe9+QR37cys1mjnbPmgXHD+IQog4TXyPMBlTZninxDKUw+oebadtI8dtz2RO5aWpVp5kKtO9de7WsQ+/87zpVNAoCqLACwA7AOBKZtt5Z0SSSwiLmOE6Xox2K9zYkG1iNiN+SJgyRK2WEVaZpqoVNO97Nbrahwb8j637IBScosi9VWOol1JIDjraQTY8auLdkAoTLKihQAvsUlPWIt0Tljbbe4PhxAH7JfVUsqLcVesCbv0l9IItsB8YBfTAMHYkKbqAKlzqTq6bAW3F9+RzAKskwLUgwYAX08NqBI5a2kWv8TAMnAEAQBAEAQBAEAj47BU6yFKqhlPYfv4GbwnKD5ovDI7KoWR5ZrKNIzT1d7k4apt/JU/DD+3xlnVxPusXyKa7g3XNUvZ/qYGr6F4xf8sN+lh+Z61r6H3nhlwzUr/X6lzD+hGLY7oqjvZh+JrLiFK78mY8K1Et0l7my5N6v6aENiH6Q/wAoGlPj2t9J4ruIyl0gsfcstPwiEXmx5+xuVOmFACgADYAbASubbeWW6SSwiqYMmLz2o4FIUy12qWIUhSRpY2udhxJqUnnPgefUOS5VHvf6hMwK1EpFeRbUX1MDYtZgBbgc3+EOtOLkmY7VqSg19SLlOdFqKMRqsaSMxNiWqWBNrcC485vZTibXqyOnU81ab8l7s9xWbMDrUbKmJJS+zGiVAN7bdvziNK2fjH6id8s8yWyl9MEn9qMHpI6LdwL6XJ0lr2208dXm4+Npp2SabT2JO3alFNb+f7GUkJ6RAEAQBAEAQBAEAQBAEAQBAEAQBAKHpg2uAbG48Dxf6zKbRhpPcjYqjSUio6rquo1Wubk6V+82i5NcqZHOME+eS6/xFZwFMi2hbaQtrDhdwPITHPLxNuyhtgqTB01AARQAGAFhaze0PIw5yfeFXBdEi0MtoixFNBptY2G1tx9SfnM9pN95r2Na7l0Jk0JSlHB47yOCOPOGYTyUUa4fVp91ip8xzMtNbmIyTzgqpVNQuL8kbi3G0NYMp5KaVcMWUcoQD5kBh9CIaaSZhSTbS7i7MGx4DALeJrimjO3sqCT5DmZjFyeEaykorLPHxIHYx307KebX+XjCiHNF6YNhAEAQBAEAQBAMfnuFarSKIoZiRybW72B77XtJaZKMstkGog5w5UsmOxOUuzIRTWw6HSC/8Lo2u1tutcW352ksbUk+vj75RBPTybXTw79sPr65Lz5UdD9UM7ub3J9gtcDu2HZxNVb1Xgl9cG7ofK+mW39MlOEymqDRLNYBR0guTdqf8Ngfjv8ApWZlbDrheno9zWFE045fd19VsWFyaqUqIwUaqTox1s3Su3suRbq2sf8Atbsm3bRUk14/JeBr/TTcXF+DW+78S++VMzBgoQqtAIAxOnQ7M/zU/ia9qksZzv8AY2/p23nGNsez6itltTqkqKih6pKFyvttdGvbkC+3jCsj1w8bfuZlTLKysrL6Z8+jBy5leq9Ug0m6S4vbQGG7jvJG3eLbTHaJpKO/Qdk1KUpfD19vMs0MuqNRps/7xmbW6MxTUNOlB27gWNu+83lZFTaXTwNI0zdacur3eenp8iUuVt0vSAAHpEI6x2UIFZfHf57SPtFy8vk/uS9i+fm818sF7N8G7tSZACUa+7WA3F7rbc2vY8j4mYqmopp95tfXKTi49zItPLXQsURb9N0l9VtYOrY7bEavpN3Ynu+7BGqZRbaXfnfcj4zJ6r0wCqsejZbFzZGZidY262xA7OPGbQugn/PkaT085Rw1np47PO5kKWBcVNRO3Su3PusgUfUcSJzjy48vyTKqXNnzb+mD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148" name="AutoShape 4" descr="data:image/jpeg;base64,/9j/4AAQSkZJRgABAQAAAQABAAD/2wCEAAkGBxQSEhQUEBQVFhQWGBcaGBcWFxcXGBoeFSAdGxcXHRkZHCggGRopGxkYLTQhMSkrLi86Gx8zODQsOCstLi0BCgoKDg0OGxAQGy8mHyYvLDIuNywuLCwsNyw1LiwsLCwvLCwsLCwsLC0xMCwsLC8sLDQsLCwsLCwsLCwsLCwsLP/AABEIAFAArwMBEQACEQEDEQH/xAAbAAEAAQUBAAAAAAAAAAAAAAAABAIDBQYHAf/EADsQAAIBAgUABgkBBgcBAAAAAAECAAMRBAUSITETIkFRYXEGBzJCgZGhscFyFSMzUsLRNENUYnSS4RT/xAAaAQEAAgMBAAAAAAAAAAAAAAAAAwUBAgYE/8QAMREAAgIBAgMGBQMFAQAAAAAAAAECAxEEMQUSIRNBUWFxgTKRobHB0eHwFDM0QoIi/9oADAMBAAIRAxEAPwDuMAxOf5/Swig1LljfSg5NvsPGT0aedzxE8uq1denjmW/cjnmaemuJq+wwpL3Jz8WO/wBpcVaCqG/V+Zz93FL7Nnyry/UhVctxjrrZKzLbVqJJ2te+54tJVbRF8qaIXRqZLmabRBw2Y1ae9OrUXycj6SWVUJbpEMLrIfDJr3Nmyf09rUyBXAqr3iyuPwZ4ruHQl1h0f0LGji1kOlnVfU6HleZU8QgeiwZfqD3EdhlPZVKuXLJHQU3wujzQeUS5GSiAIAgCAIAgCAIAgCAIAgCAIB4WFwL7ngeXMGMnOvWl/Fofob7iXPDPhkc/xr44ejNIMtClZ2en/gR/x/6JzL/ve/5OyX+P/wA/g4ws6Y40TAMjkWcPhaoqU9x7y9jDuPj4yG+iN0eVno02pnp580ffzOyYDGLWprUpm6sLj+3nOcnBwk4vuOvqsjZBTjsyRNCQQBAEAQBAEAQBAEAQBAEAQDVcBmXS5nVW/VpUig87qWPz+0906uTSp+LKyq/tNbKPdFY/UwfrSH72h+h/uJ6uF/DL2PFxr44ejNIMtSkZ2ddsDv8A6f8AonMv+97/AJOyX+P/AM/g4wJ0xxomAIBv3qwzE/vKDHb21+zD7H5yp4nVtYvQvuDXP/1U/Vfk3+VJeiAIAgCAIAgCAIAgCAIAgCAcdyXOugxhrNchnfXbmznc/CdFdR2lPIvLByOn1PZajtHs28+50nNsroY+kvWuOUdCLi/P/olLVbZp5/c6K+irV1rr6NGDwHq8pI4arVaoo93SFB89zcfKeqziU5LEVg8VXB4Rlmcs+2CZ6c56lGg1JSDVqDTpHug8k920j0WnlZNSeyJuJaqNVbgviZyuX5y4mAIBsHoHV042l/uDD6X/ABPJr1mhlhwyWNTHzyddnPHViAIAgCAIAgCAIAgCAIAgCAcLzOh0daqh913HyJt9J1NUuaCfkjiboclko+DZThMbUpG9Ko6Ht0sRfzA5mZ1wn8SyYhbOt5g2vQmVfSHFMLGvUt4Nb7SNaalbRRLLWXyWHNmNJ7TyZMuh5zyDBvvoBkeHrUXeqq1H1FbH3Rbbbx75U6++yE1GLwi94XpabK3Kay8mqekmESjiatOkbop27bd638JYaacp1KUtyr1dca7pRhsZH1f0NWNQ9iKzfS35kHEJYpa8T0cLhzahPwTOnY+qVajY2BqWPjdWsPnaUB1RGbHMtWoANXXpooJsAWUk72PhAPP2qfa0namWZbjbS2lrbbkC58YAqZybKUpltQdhY8qhAuNuTcbfWAXKuYsOkIRdNMkEs5W9gDwFPfALVfMnUElLMKaNoLbAsxFr6b3gEj/7yKq02Ub8kMTY2va2kbbd9/CAT4AgCAIAgCAIBzH1j5WadcVgOrV58GX+4+xl3w67mhyPdfY5ri1HJarFs/uahLEqRMgTAEAyeTZdiauo4UPtsxVtPPu3uL+UhutqhhWYPTp6L7MupP26GPq0ijFWBVgbEHYgyVNNZWxBKLi8NdTo3q1yopSeuw3qWC/pXt+J+wlNxK7mmoLu+50PCNO4wdj79vQ2rMaiBQKi6wx06dOq554+ErS4PMClIovRKAt7gabWI2O3Yb3gF9aKjhQNiOOw7kfOAWFo0qyISistrqCvHZweIA006iNdQVudQK8ldjt28QC4mEp6bBF0lbWt2He1u7c7QDxcDTBBCKCLWNhcW4gEiAIAgCAIAgCARM1y5MRSalUHVYfEHsI8RJKrJVyUokV1MboOEtmcezzJqmFqaKo2N9LDhh3jx8J0VF8bo5iclqdNPTz5ZexjpMeYQBMg3L0M9K6WGpNSrK3tFlZRe9+QR37cys1mjnbPmgXHD+IQog4TXyPMBlTZninxDKUw+oebadtI8dtz2RO5aWpVp5kKtO9de7WsQ+/87zpVNAoCqLACwA7AOBKZtt5Z0SSSwiLmOE6Xox2K9zYkG1iNiN+SJgyRK2WEVaZpqoVNO97Nbrahwb8j637IBScosi9VWOol1JIDjraQTY8auLdkAoTLKihQAvsUlPWIt0Tljbbe4PhxAH7JfVUsqLcVesCbv0l9IItsB8YBfTAMHYkKbqAKlzqTq6bAW3F9+RzAKskwLUgwYAX08NqBI5a2kWv8TAMnAEAQBAEAQBAEAj47BU6yFKqhlPYfv4GbwnKD5ovDI7KoWR5ZrKNIzT1d7k4apt/JU/DD+3xlnVxPusXyKa7g3XNUvZ/qYGr6F4xf8sN+lh+Z61r6H3nhlwzUr/X6lzD+hGLY7oqjvZh+JrLiFK78mY8K1Et0l7my5N6v6aENiH6Q/wAoGlPj2t9J4ruIyl0gsfcstPwiEXmx5+xuVOmFACgADYAbASubbeWW6SSwiqYMmLz2o4FIUy12qWIUhSRpY2udhxJqUnnPgefUOS5VHvf6hMwK1EpFeRbUX1MDYtZgBbgc3+EOtOLkmY7VqSg19SLlOdFqKMRqsaSMxNiWqWBNrcC485vZTibXqyOnU81ab8l7s9xWbMDrUbKmJJS+zGiVAN7bdvziNK2fjH6id8s8yWyl9MEn9qMHpI6LdwL6XJ0lr2208dXm4+Npp2SabT2JO3alFNb+f7GUkJ6RAEAQBAEAQBAEAQBAEAQBAEAQBAKHpg2uAbG48Dxf6zKbRhpPcjYqjSUio6rquo1Wubk6V+82i5NcqZHOME+eS6/xFZwFMi2hbaQtrDhdwPITHPLxNuyhtgqTB01AARQAGAFhaze0PIw5yfeFXBdEi0MtoixFNBptY2G1tx9SfnM9pN95r2Na7l0Jk0JSlHB47yOCOPOGYTyUUa4fVp91ip8xzMtNbmIyTzgqpVNQuL8kbi3G0NYMp5KaVcMWUcoQD5kBh9CIaaSZhSTbS7i7MGx4DALeJrimjO3sqCT5DmZjFyeEaykorLPHxIHYx307KebX+XjCiHNF6YNhAEAQBAEAQBAMfnuFarSKIoZiRybW72B77XtJaZKMstkGog5w5UsmOxOUuzIRTWw6HSC/8Lo2u1tutcW352ksbUk+vj75RBPTybXTw79sPr65Lz5UdD9UM7ub3J9gtcDu2HZxNVb1Xgl9cG7ofK+mW39MlOEymqDRLNYBR0guTdqf8Ngfjv8ApWZlbDrheno9zWFE045fd19VsWFyaqUqIwUaqTox1s3Su3suRbq2sf8Atbsm3bRUk14/JeBr/TTcXF+DW+78S++VMzBgoQqtAIAxOnQ7M/zU/ia9qksZzv8AY2/p23nGNsez6itltTqkqKih6pKFyvttdGvbkC+3jCsj1w8bfuZlTLKysrL6Z8+jBy5leq9Ug0m6S4vbQGG7jvJG3eLbTHaJpKO/Qdk1KUpfD19vMs0MuqNRps/7xmbW6MxTUNOlB27gWNu+83lZFTaXTwNI0zdacur3eenp8iUuVt0vSAAHpEI6x2UIFZfHf57SPtFy8vk/uS9i+fm818sF7N8G7tSZACUa+7WA3F7rbc2vY8j4mYqmopp95tfXKTi49zItPLXQsURb9N0l9VtYOrY7bEavpN3Ynu+7BGqZRbaXfnfcj4zJ6r0wCqsejZbFzZGZidY262xA7OPGbQugn/PkaT085Rw1np47PO5kKWBcVNRO3Su3PusgUfUcSJzjy48vyTKqXNnzb+mD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6150" name="Picture 6" descr="http://dspace.upce.cz/retrieve/177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1840" y="23957"/>
            <a:ext cx="2085975" cy="952500"/>
          </a:xfrm>
          <a:prstGeom prst="rect">
            <a:avLst/>
          </a:prstGeom>
          <a:noFill/>
        </p:spPr>
      </p:pic>
      <p:pic>
        <p:nvPicPr>
          <p:cNvPr id="29698" name="Picture 2" descr="http://fakultaroku.cz/public/images/fakulta/3141/DSC_0053_s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1124744"/>
            <a:ext cx="4871864" cy="32428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b="1" dirty="0" smtClean="0"/>
              <a:t>Fakultät für </a:t>
            </a:r>
            <a:r>
              <a:rPr lang="de-DE" b="1" dirty="0" err="1" smtClean="0"/>
              <a:t>Restaur</a:t>
            </a:r>
            <a:r>
              <a:rPr lang="cs-CZ" b="1" dirty="0" err="1" smtClean="0"/>
              <a:t>ierung</a:t>
            </a:r>
            <a:r>
              <a:rPr lang="de-DE" b="1" dirty="0" smtClean="0"/>
              <a:t/>
            </a:r>
            <a:br>
              <a:rPr lang="de-DE" b="1" dirty="0" smtClean="0"/>
            </a:b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1746" name="Picture 2" descr="https://www.upce.cz/fr/kde/fo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980728"/>
            <a:ext cx="4267200" cy="2847976"/>
          </a:xfrm>
          <a:prstGeom prst="rect">
            <a:avLst/>
          </a:prstGeom>
          <a:noFill/>
        </p:spPr>
      </p:pic>
      <p:pic>
        <p:nvPicPr>
          <p:cNvPr id="31748" name="Picture 4" descr="http://www.penzion-litomysl.cz/images/mapa/mapa_cr_0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3511715"/>
            <a:ext cx="5940499" cy="3346285"/>
          </a:xfrm>
          <a:prstGeom prst="rect">
            <a:avLst/>
          </a:prstGeom>
          <a:noFill/>
        </p:spPr>
      </p:pic>
      <p:pic>
        <p:nvPicPr>
          <p:cNvPr id="31750" name="Picture 6" descr="http://www.litomysl.cz/php/foto/kalendar_akci/akce_135832961849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268760"/>
            <a:ext cx="3456384" cy="2166002"/>
          </a:xfrm>
          <a:prstGeom prst="rect">
            <a:avLst/>
          </a:prstGeom>
          <a:noFill/>
        </p:spPr>
      </p:pic>
      <p:pic>
        <p:nvPicPr>
          <p:cNvPr id="31752" name="Picture 8" descr="http://pater.cz/vcg/wp-content/uploads/IMG_0401_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789040"/>
            <a:ext cx="3419872" cy="2281055"/>
          </a:xfrm>
          <a:prstGeom prst="rect">
            <a:avLst/>
          </a:prstGeom>
          <a:noFill/>
        </p:spPr>
      </p:pic>
      <p:pic>
        <p:nvPicPr>
          <p:cNvPr id="5122" name="Picture 2" descr="http://www.upce.cz/fr/20let/konference/logo-fr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2104257" cy="13638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 smtClean="0"/>
              <a:t>Andere Teile der Universität</a:t>
            </a:r>
            <a:endParaRPr lang="de-DE" b="1" dirty="0"/>
          </a:p>
        </p:txBody>
      </p:sp>
      <p:pic>
        <p:nvPicPr>
          <p:cNvPr id="31746" name="Picture 2" descr="http://www.studentpoint.cz/files/gourmet/lenka-rudolfova/imag05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84784"/>
            <a:ext cx="4525634" cy="1934344"/>
          </a:xfrm>
          <a:prstGeom prst="rect">
            <a:avLst/>
          </a:prstGeom>
          <a:noFill/>
        </p:spPr>
      </p:pic>
      <p:pic>
        <p:nvPicPr>
          <p:cNvPr id="31748" name="Picture 4" descr="http://www.upce.cz/zazemi/ukc/foto/archiv/2009/leden-2009/obr.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933056"/>
            <a:ext cx="3799751" cy="2548367"/>
          </a:xfrm>
          <a:prstGeom prst="rect">
            <a:avLst/>
          </a:prstGeom>
          <a:noFill/>
        </p:spPr>
      </p:pic>
      <p:sp>
        <p:nvSpPr>
          <p:cNvPr id="31752" name="AutoShape 8" descr="data:image/jpeg;base64,/9j/4AAQSkZJRgABAQAAAQABAAD/2wCEAAkGBhQSERUUExQVFBUWFxgUGBYXFxYVFBcWFxgYGBQUFRYXGyYeFx0jGhQUHy8gIygpLC0tFh4xNTAqNSYrLCkBCQoKDgwOGg8PGjQkHCQsLCwsLCwsLCksLCksLCwsLCwsLCksLCwsLCwsLCwsLCwsLCwsLCksLCwsLCwsKSwsLP/AABEIAMIBBAMBIgACEQEDEQH/xAAcAAABBQEBAQAAAAAAAAAAAAAAAgMEBQYBBwj/xABFEAACAQIEAgcEBgYJBAMAAAABAhEAAwQSITEFQQYTIlFhcYEykaGxB0JywdHwFCMzYrLhFSRDUmNzgpLxFqKjwlODs//EABoBAAMBAQEBAAAAAAAAAAAAAAABAgMEBQb/xAAxEQACAgEDAwEFCAIDAAAAAAAAAQIRAxIhMQQTQVEFFFJhgSIycZGhscHR4fAVM0L/2gAMAwEAAhEDEQA/APcKKKKYwooooAKKKKACiiigAooooAKKKKACiiigAooooAKKKKACiiigAooooAK47QJPKu1FxuVlKMCQwI3gNpqszzE6UARrfFQ7OgZQd0MhgVyglz4Akju0rLcTcCyrXbyX1bsv2jIO/ZI2Go9oTr46J6QXraIVSczAhkick+yDpoQzkASdyOVUHDupYXbVwqlx1EXDJQwIJJ1kTBMRPvnFy3pmTZG4FxIB9ZhW61TIUucxYWmIghWkKD3gcjWnx2Iwym0b+Ke5cZQ6asohszLnW3OkkcvedainhH6NiMKvWi4sAABUMKozHqzGUdvtQ3eIkineKYZxlsW1ttbyghrktcZHDdWtsTqwAYSNTA1ECNEqQC8R0ft4lIuYgIYJyqDkWCuR4Zp1BOpiZOvOqc8Bw4R7WHvTiSAqKXmW+tAgANpudg3I1y7iMVauXLthsvWqAS2gtwzAKc+gYhSSddRB2Apzo6+W3ZdsPdzH+1ttazXO1ADF9SSDAGaWg6QNE93wIvuG3nw9izZYK164+qKSoCk5iqMTl2jbTvqz49wbDXFJYIrwBMBiJ1y5e85uWpkb1lsZ0oUKbS22JVRne7rcJcEqoyzl0ymBtTXQ/o7cu3P14a2h/Wqodw7CR2SynbUTz0AkRFJS3pcDT8EHpv0WOMvpdVrFmLSoVu3kt3CVZ+2VGmoI18PSuVrMfxfD2X6s2LYy6AQo08ZQ8550V0rqtK02aLIlsbaiiishhRRRQAUUUUAFFFFABRRRQAUUUUAFFFFABRRRQAUUUUAFFFFABRRRQBA41jGtWzcUAhZJBnURpEeMek1S4HpFaxARLsTkDuwYqisNcpOnjp+6Z5VoOI4Y3LbKrZSRoYzD1UkBh4GsDxHopaFy0tl2XrzAtsh07P61yTGXTLpA18Ns5artESsa4v0kt3HuhGZ1MCIWIys0EjtEDzjn5vdDuH2rtslWtOyk5wbZhVKFch9+gnY8zEVuB6E28I5fGtCq3YKsf1kg7qNV1A0WTrBp/DWRjHRsKNCG6y1cyKylSMp0AJ3aCTJMEwBqo3dsnfyQcLeNzFXbAW7aIWECyxZlUgZ1OgXtDeAO8EzUXiCYk3C7MBdsIS1tmcdYRoEWQJy7ynZJUbEmtPwPoWtvEl2U3EUsu4jNKm1CeCggyTMjSKsU6L4VLvWXVQh4QWnIb23BJA5y4SRt7Q87S9Qo8zTjN8PcVruQXOrZss3M+2SDGoIJMzHaGlbbovhhcASyVS3b7RXKM12dZc5jlbRgAZ2nWsZxbBLDNCqxNvIwOa0iMMtu0+YyXKAEgQBsTT1xntWmAYG2wKE2kggWlB9su0EkljMezpM64tuMn5QuGbK1xO3hXY4i3mGQmGt2usQgmAchgFhcGw5HxqRc6U2+pW5aYm44KrbMvc75CrIhQCduR9PL3dmuZzdutbUAM7OuYaALLLsJgcvGrPDXSo7F0aDUFLbZZkAEABhownUmO/UVKyu9uAstLvSoMxNy2LjTBZ0Ut3gdpZETtt8hyrLhnCba2xLYXEsZZrhTEscx3Qm1mWRtyO2lFbKM/UdP1PUqKKK0NQooooAKKKKACiiigAooooAKKKKACiiigAooooAKKKKACiiigAooooAKp+K4XEPdHVdWFCmHYSyvPd3EaSNZ8N7iigR57iOjfVG4b1wOesDroXYlh2WK6m2gYvoNssyNaohxW4tu04sovWEs79kOyW8sqq6mNdIg6EQTM67pRw+5cuaM93qit/q1RF7IYkKtxmgtKruCIGvta57DdIFu4my1qyi3nvnr0cZ37AADif2ZAVjIA1kRJrN0jN7DeN6Stas5rbYhbgykE5GtMNHUhSNFJ8AxE7bGm4r0ife4hW4zi4joWcW2LK+Xq+4nVSNdTMjWr/p3jbFw5MPdfrVa4MgUFM+gfMWGp7E76x4zWPvwlt7ZZAQVClH6xiGkMvdoQZ5691Z5J0SyVwzj/W4cqR+yQJpuxXMGa5rzEDfn4iapcK1wtLvbHZCqplWcnTrJnJKhtYiF86TdwNtNcG7uzIxxAdhbhdAQjNGec3/bpGsy7JS2BauXCEYSCM1wjtMEIWcqyGnNqRO8ms2r5YFddwLKDc06tIA7a6n6zRoWImZjk3IVteiWEsi2GfOQmZrhRwQbZEG25G+YspKqZIOsiKrXweCVFD3RNy3kNoWzr2QuZWIJGaAwI1EgTGlVf9MgBLNtjasI7HrsjKHZoIJtq0B5O220AAZQ0tLtAegdIukGDw9xbegAQQFVYAkwIbbTkPxorG3Oj1u9cuOt5mGfQlbZMFVKyWcfVI209ZorbuSXhfoVrPdqKKK1NQooooAKKKKACiioN7jmHQw1+0pG4NxAfcTQBOoqgv8ATvBJviFP2Qz/AMINVmI+lTCL7Iuv5KAP+5h8qVo1WHI+Is2VFedYj6X1+phyftXAPgqn51V4j6WsSfYt2V8w7H+ID4UtSNF0mV+D1mivFb30kY1v7UL9lEHxIJqsv9KsU/tYi8f9bAe5SBS1Gq6HJ5aPe2cDUkDz0qDf6QYZPbv2V87iT7prwG7imb2iW15kn503no1Gq6D1ke43+n2BX+3B+yrt8liq+99KmEHsi6/kgH8TCvHs9Jz7UtRouhh5bPUb/wBL6D2MOx+04X5Karr/ANLl8+xZtL553+8V58XozUtTNV0mJeD0fox09xWIxdu27IFbNKqgAMIzDUydwOdekWcSG02Pd+B514d0Ef8Ar9jzcf8AjevZBVRZxdTijGVRVbFnVRx3EXLZQ2Qz3GzW1T+ymM+a40dmAjAH97Y1Ns4gjfUd/P8AnSOJ8YtYe2blxgFAnlJ8FHM1RwyVcnl3HOPYu2S1xGtK1tFc5mFy6AQHbKVGUgMdcoEkCNNMtxriD3UbEFne3bcWUZ4BnVoIUiCBl5QSZ33uOlHHW4hczoALCEyA3WGQpGZ0bLkJRdpA7O/fncRw9FdWzXbNpwWIuwcxTlCcydADtImRJrnlv+BzshDHZlPMksWJEkMTMLA0GhqXiLskBWZHOQrbAiSCdWOaFiDry00p/D4MX7hOGDuWIANxVVELADtGSMxYmNfeZjXXvo/u2clwCzduHK15i5UJLZWRRPamTrE6RqazUHJ/ISRl/wChL7lEC/rJaJLEtBYqVVBt2Yk8yI3FIwWAfB32tX7E3GGZAGYtkIbPkMkyG1iC2siN6vsPir+BRLuHdbischtXrZZ7WXNARywVoM6SILxyNM8V49ZxV24MTbQXFtrLG6iEMuebiEuvepAQtMDXlVqEVwWkiPjcLdt31uIbRuQMiZGuKTrJUuAo8uZXes/xnH3Lqk3WMsWaWUAgkDKTtl2UgActKWOkxw9y5cIvuLgCpecG0wUrlOaBFwZYgrHiDJBsVxNu3btX+yz4gQ6HJckITlMsCwzAgk6T1bAbVLTYhjg9xr1oXHuLLGdS4jaQBrpM0VSEs5aLhChiFAJgKTmAHgCxHpXal6bJZ9Sq06iu15zwnjLsgPXMMogicy5phiGUtoNfcDXoWGHYGpOm53NdGLL3DZOxyiiitiij6acTfD4O5ctNlcFADAO7AHQgjYmvJcT02xj74i5/pIT+ACvTPpNaOH3PtW/4xXiTPWc3TPW6HFGUG2vP9E3E8TuP7dx3+07N8zTeIu+z6/JPwqIblOYh9R6/IVF7He4JSVfMVnrmemhcrgf5UrNKHc3yozUzn+VGeiwodDbVwNtTYauTtRYUO5vnQWpqaCd6LEOF6Tn2pOak5tqAHC9Gemi1GbWixGh6Dv8A16x9o/wNXtCvXiHQl/6/h/8AM/8AVq9rBq4nn9UvtL8CShrMdN8HnQM6m5bQhhbtI5vl/ZGVlPZGq6/A1o0p1XqnucLR5weh1w4NLRsu164wIgKi2VLAN1jp7ZMA7HadJNTMT0Kwlu0yBwzPcVM2XrUDksltIkuhByZzIE+BMbjG4QXbbIWZQ3NSVYeRG1YzEM2Ga4FwlplTI1q6zZ1zhnk3J2ch3kjXUbmKnZcnNLHW6HuCcJ/R7RVQMEryytcKMCQikvcBYNMnQEiBbMjUCoPFeJphrYt2beIUAZmvksiuzTDZg8ljlLamYrM8a4ziLj9aMQVLOFtWLZhSuvWXF1AQZiO1z1Og3uMBxpbmGc41hcUXFAAa5nYSFKhZykTAiIIM6kTUuSeyMrMxxbiL9SgtpFsMQzFwetLOWC+yGESASZ0CxrrSHxdm0M11LjOiEStyAC7QssurZR2SDBk++z6Io1644yqV7QLXWIVgdQNjqEI7Pcm4mq3ppxEJirlu0LXVZVQP1YmQTOViBJzZhmHKJJ3rKrWpkiFs3ibeHtXHW2wLklpVUckktG0KII/dJ11jp+j60ul12s3jEBGUBjBLEqQdOQZR6axXeB8OxL53twbRVQ75gzW7MsMkiYHYclV5fCwPBLq3GW2bN1EylFL9XufaUM4YwQ0sNdCBMVatcIZRYrgOHTKDiijZRnQ2muZWkggMIGwHfvuaKXdGOWFVFZRoClvOo1OYAjaGzSO+aKemPmIbehrbVhrJzJrb1ORlKqsED9ofHUb785FbLgfS22oKTIUrPeuYbk8x+NZW5bVEyETbIAWZIg6Mh7OoB27qbw+FKuGVciMe2FIK6c1HIMG28BA7vNhJxepckqVM9eRpAPfrXa8xPF75ykPqPYGZRqInNrpyHPn31c8F6Zwo64sSx2geczPwj5V6Uc6fKNFkTHvpVaOHP9u3/EK8NNyvavpWvhuGFgdDctfxV4b1lGR7n0Ps1Xif4/wiQblO4m5qvkfuqCXp/FNqvr91Qnszuklrj9RQejrKjh6A9Ky6H8/yrueo+eu56diofD0B9qYDUBqLFQ/moLUzmozU7FQ9mpObak1wnaiyTpfeudZTRbeuF6LHRe9Dbv8AX8N/mj769wS5Xg/RO7GNw5/xV+de1DEj8+VVFnF1MLaLVHpwNVWmJ8akW8RWlnFLGywU1VXui9rqTZtzbRn6xwIbOC2ZkOadDt4ad1Tbd+nevo2MXFnnXSjh6W0eLPVG5ltrazLFzI0Z1gFj2bayFiV11I0hWOGYUC4+Ji2HR0XIhdFBdACgIJeIBzmIBgzrWx43gbdxC165lfIUDjIpTMZhSRrrpHMVgOlN60XAssSBI7IDIocgkDKYOzmCNyZ3EZN1uRPDe5H4zaN/ELhcAga2bdu92QVBItrmZxMgdmSBuW18Iv8AQFmxfCYu6hVEOZGzhh2soRUXVYgv2onQbE0vD2MQWu2wioTbAtgZVgKCgYdrUQW3nUgxOtV1qz12Nbr7zJkWczkXbrMoARFgQ7ExAIiDRa5OOUXF7o1l3j1u3d7F8LZS0i3Qi/rmXLdZVSJiJUlpJ21kaUvSfjtq5ogYhbYC9W6/q2R1fKGGrAjLC7CdJIqxwyYZLt0G1dvWrdtVVBbUlyoulnDggWhI3P8AeaAdKzPE+jmICdabXVJckhWA2EqVBiJ7ExvqKpyaERsXjLtshBddQFUgKU2IlS4Ew8EAjvFFVjSuly49tv7vVhvXMTrXKz1Cs3y4p8oFsKA2oEtKkaEDU7qZ1AG4q24UwaAWIOX2YygfbWNRI1NZTCcSus4KKWt9nM5BadO3qdJgkQCNvGDYYXiQLAyUDLvBAgkAMYOhgjn56VyRVPczLq9gUty5eOqjsd+p0Djx2ETI5a1X4LF5brFwGzd4kTEhgBpIOu3LlTfDP1hy3OrbXMSxbKQDM9kyAQCNORNQr+MysxtwFLZY1CqoJjLOsHed9q0q1sMu+nnSbrsCtoBQodCIkcmmRsdSPdXmoatBxi7NhhzDJ5Aa7VnaqDbX2j6n2V/0fV/wLLU/im1HrUU1IxW6+v3VouGd8/vx+o3mozUkUUixWajNSKKCRYagPSJrk0CHc9cz03NcmmIk565mpkPXC9IihTNvXC1IJrhpjLLo+8Yqyf8AEX+KvVkxteR8GaMRa/zF/iFel2XEiTAJEnuBiTScqE0qtlwMbB1qTa4pFYri3GHs4y5YDC4qNCsQcxXKpXUGDv8ACpA4uQNVnSYUyfdH31TbR566np5cujZrxYUn+lZ58qyeD40r7LcG51Q7DfUTT1njNonS4vPnHPxpOTRolhl92Sf1JvG8Mt8FTl7USYloEaKeXdNZHEYBLbOXLIPtFQIOYgMSJPv2p/iF65eJBaFk5WAIWBzzA6aa61BxfCmClTdMGSSY1PiTrqT+ZrByvciUb3USsbiTBw1jOudWUMYLFmIlkJExr31W3Q1t4IZWyyZEMQTBbzJn41JxWPujITAUZlEww2mANvqjbSoHEuKm7cDOZgQAIECZ0g95NWrPF6h3Kyxw2DZ3bt5QqrAJMScx9kRzJ9/OafxfHXsIVD9ucsD6pPMDYbbc5FVH9J7gCJAEt9UCdQNp7R11qwtcKR0H6wQgLZVnNJ2JmN4330ofNnMzP4i8ztne4CzaksZY8tZ8q5Wmt9HlWZynWdJIAgaSRJopd6KFaHLPCrhD+yMxOikgEyJAAHINttT2KwtxEOp0IgZoHIiVPgU00gnwr3FOA4BTItoCJ1BcbwDz8BTN3gXDnGUopGp3ud4Pf3gV1dpGmg8k4ebtuLm2zAyDG+m8kT37009qSM3ZJMErlnWY0PjXqdjh2CFx1awq20yi0wNyWBEvPa5HSlXeH8LB1tj/AMvLbnS7VeRdtnieNL5ShOYT7UiPCFHv8PGq7q69e6WcHwL4YphERbudTJzrprm1asQ3RG7+5/v/AJVDg1we/wCz80MWLTJ72Zg26kXbRZlAEk6ADckxA0q9PRO7+5/v/lUZuCu982gVzqpcy2mU5QIMd52p6XR1S6rG5L7S8isJwpEtXBiLTq4zZDJQhgoMa9lhqPHXnOlFlrbYro27WQq3S7AgkNc7CqqwI03Ege+qtuiF4c7en7x/CsMSbtmWHqYbuUuTORSaXdugGDPdUc4pZjXQD41rpZv71i+JDlJmmziR40n9JHjT0sPesXxIdmuTTJxI8aQcYO40aWL3rD8RJmuTTH6UO40fpIo0sXveH4h+aDUNuIgcj8K6eIiJg/CjQxPqsXxFpwpv19r/ADF/iFazjnGerBEE6akHbz7uX51rD8Fx+a4CAewQ3nrsPGpvHsebmUw1sQOzMsOfarDLFtqLOTrOrh2tMX/v5Gi4ZxVboAzaxoddttT31J65gSMx95rH8Ox9q12nEgNG5jXYAAR86trPS5Xn9RspOtw7D/TTxxlF7cHmQbyQUXJbet/0aXgt49cNTsRvVhxLhVu80FcrE+2sDeDqPrc/HxrO8Fx96+Q1jDhRqOtZz1Y9WEMfBZNTuI4i5YYZri3CVKkGcw2M8j5E611rZbmE4aXzf4f5Fng9y3bZOsXIMzEiRIbSWE6DTXfaq84tbgAkayAFSTBn15ETVdiOJAyc+pOoYdkCeyFbUnUns6c9aexDswRhktqJIYgqNzlOunftI0rmnDyjvw9dpSjJEPj2BYLmy5QGVMg13kbnbf4H1pVIS6QRMoDPdJ/I+VXvGMcz2oVw65lJC2z2SrKR2+YqJb4G93EOpJSLQuEXEZDGeBAJk78qaVR5ObqpQnO4cURMEiFzO2m/kJ7/AJd9WjYtUC/WMaNEkjx8I5UYXolcuPdClewy7SfatqwjWIg8zVinQrE9UQ3ViASYaYiDJGXlA28aiWhu2zlorTxvLoqsR5A+m3pRXLnRnEqYVS471YqJ5wDHPnFFLRAWk9ua7oajJc7VU9ziFzWCP9uv8VR3u3P75HkFH3Vq+vxI01Fxjb+nr+FU2MxWvpTd60zCGd950MTt3DwqI/DVJ1zz35m/Gs37Rx+Ew10F3E0h8d40PwW22+f/AHN+NNN0atHk3vNR/wAjD0Yd35FRj+mBt5j1LMo2bMFBGwaIJgmqHB9N1/SWvMhWbWQDNOoIOrQI2rW3uhtlhrPqZ+ddXorBlblxSBAIMGIiJGp00ql7QxebLnlj/wCU/qZ1vpIQgHLdUo6EFSDMbk7AyJpXFfpHQZur/WE8zKgGNOzGvLuqzt9B7SEwxBYgaIp9kZhBnTTu32Mia7iOgNt4DEkCYGyid4UGB6CqXWYY7kdyvB5/c4zmM5Ik9/8AKu4C3dxF0rZsvcaJyoCxhdzoNta9EbohJY9YTmUqdBJBEfmIqNgegfUkm3dZZ3EmDG0ieR186a67B8/yB5I+DI4ngeKtqTdw922AJ7SxJ7gCN9fnVK+LYaRXqR6L3SFDYh2CxlDMWAjUaTsJ28alDgb5XQ3dHBVgFGxmQJkrvyir9+wfP8iO4eQDHHmKGxBE6TXpmD+jm1bcOC2YTEwy6ggyrDuNWF7osWttbDwrbxbSdP3tWA8jR77g9f0H3DyH9KYRpvSjij3GvScJ9GyW2zC4ZiNQDod9+fjU3FdCc6lS7QYnQSSI+tGbxial9bh8fsaRyQ82eTXGO8U2bpykeI++vUX+jW0wyl38NhHpFV976PLCMyMz9kBpkAmT7uZ91OPWYmDyRfBleiNsm+R3qfmKVhmzopJBgj+8eX1ieZ1Purd8N6DWsM4uKz6yJZlg7HuHhRhOidi3CBCwmWBcmdDBIHiB7qyn1EJ/d5M5TUlRnRwNb2F7Jgm4q5twGAZiDAmMoPqBVp0Y4DasvEZywIZrgDCI1Atzl/3TWiwV2yiMiW01MsMxnNtJLfjSRxq1JPVAN36VMerUU0kydaSpFtcxgXQGNNObQO6NhpyiqrEWBcIy23acw7IA3E7sRrpTp6W2x9SPIL+TUa903GZey0KQeQOqspGg8RXO8+Wb4EpNlhwrgjpauWwiWhcYHMTN1VyhWUESBMMfCd+4xXQ/9WVW9cKn6pyxqe1JAk7toe+ox6eWh9S4T6e6Z1qO/wBIif8Axv76z1Z5BZT8a4LiLIuBWJt9WzkDQaAkyq6CQu/hrGlLwnDHGNK52b+rIxLmc2e4coJGw8Kfx3Ti3cUr1Z7QIOo2IK93jVXwzpCq3Qzg64a3YY6HW2d4IjURW8dbjugvY1/R+43X4sEARctyABH7FB3R9Wr+8qshXKwnTaTHOAB5iaxHCOk1pL2Iacq3Dby7fVSD8flVzd6RqyiLgHmRWcrT49P2LWTSX1tlVQsXOyABrrA79NTRWKu8aeTF4R5gffRTuXqX7xI2BQ1xUPhT9wgAwddP5iKZW7LQOcDujXevPpkOkJg0dUanfo8Ce7v8QNaStvST+fKmovyPSV5sb711bRqeCDtry76XkApO/A9JX9TPpXShNSww3pDkR6+Y23+dTuGlFbcsmZjQMf8A8jUy7hPQnSWNN3r5WQBOsz/9ZHzIqU2IzbHKZ79PduD/ADrp20rcmSsY/QzJGn59a4lgEnw0mKUxc8/hQWEHMCdNNgPcBWVxbIoLljLFNs350FQsdjTyMaRzOvM6mqjFYho9qfUfKa00XwSy+vY5FiW18vyKh3OMoNiT371nDiD5+vvrhxHh+fyavtCsurvFl3BM7aSDQONjx0EeI00qha8TyFJW4e4RT7SEXR47vvG35NQcVxjMzHKNVy667Btddj+FQGZj+AFNNhyedaQhGLKTonYribsZM92mgjuAG1RGcElo1M767BRzp5bLHnSXsGSJ1E/n4U40rHFcnBfMAaAe6kM/IfCnDZ2kjbypLKB3UtrJaIzWzvI8qZddeXI/E08UNMXSZEDu+BmtIsIiwdN6ZyrOpHvp5RptrTWII2prkGdZbfdTLKka0EU0FBqkhHLhtzzimUZZp7ItM3sOOVWmMbuEToRHia7SDhfCitLQz2rHYW4pAZGXN3qw5E+kfnaomAtuc0jXuPkYII05R61vDwtfqXbtv1BHwimm4Tdn9tauD/EUT7yD86zl0PozftmcVmK76+G3dv6/GnLjECACe6efjV6OEsNWsKfG2xj3BvuqLfwdsAyLtuT9YSB5Zgvd31g+jyLjcHFlKsLPKPDm00pzPiJncfAH0/I1sW4cp1W6vqrDnO4BFM4jgz65AtwaaK6DbUaEg/8ANY+65F4J0sgXbmUTlPOfAfnWnbTgzrryHpH3U1f4bdt25e3dGu2WQBGpkGOR591M4O3CZhvIHMDmdp+e+tYPG47BuS1EiI8fnXVsev8AOhMS2fUA6DTSNRp51Lv4oZezbGbbTme/lFSsfmy0Q+qP5+FIewTU9b1p0gh0bmZOX0Hf+POp9nD2GTS5ECSWEkn7OkVpHptXDGZnEcKkaecxy76rbnBq3F3ha7i/b7hIIg6DWJmqzH4KGKqQfs6gc94qpYJwRDijHXuGZdagParU4rAFtJEes+e3jUa10eMiWiZg8tBqD8qIqXDM2ZtrdNFK2wwC3NVEqc+65VScodlGsgZZza6TtE1BXgSA7+EDvnTfflWj2ViMulkk0WbRLDzB/l8a15wwXZF5DkDzUyQPWmreH5ZR/wA6D7vhQmTZlhaaRpuaYKMCdImR46kmtn1WWNAI0+/5bV3FWkeMwGh0J9qeUDeqTodmILmB5f8AFcLmdRWuHAbbGSP3vEmeYnbQelOWOBWyZjX5aiI8jv4U+QMTcadtvxpH89K2L8BteyAQDrPnEEzyEGlWOj1pG3JJEajQSecjyHkTTQjHW8MxPw218aYvWCOZr0VOFLrIB25R4emsad8VXP0aSCCSJJ0jbfQnnv8AH0paqCjDXLA5Gj9D00g1tbnRJcr5SZJBB7gBqBprOvuFP/8ATajbQezA18Z1PtaijUOjCpwq4SRkOkTOkA8yTttTN/CMu45xuDEGNRuNq9GtcJG8QBCyAAO7Xzj50w/AlJWd5Om05jB0A8R8afcBGBtYcxtzor0VeAqBtM6yZnfwrtS8j9Ao9MigrXFcij1r2jtAD08qcXEOPrH5/Omq7NMAcK3tW7beJUT7xTJwNn+66fZcke5pFPzRFIQ0uBUexeZfMfesUHA3j/aW7g/e1+DA09krhtUAQ7uDcath1PiAP/Rp+FQrj2gYa26HzK/B1q6WRsSPU04MW45z5is3ig+V+gUUS4aywkMw/wBII+B+6mzwxeVxPCcy/NYq9JQ+1atnxAAPvpluH2D9V0+yx+81lLpMT8CpFFc4Y/ZAGbXTIVYd+sHTb41wcOuxBRxqdCCPWY1/nVy/BLZ9m8R9tQflFcXg94fs7qHyLIfhNZvooeCdCM7fwABjUEkGNOXKomLwciJIn3b+H53rWPbxa7qXHgUce5tfhUS7iGX9pYAG0m0QPesVm+jrhieNeDODCELlJJ9ozMEE6HXxjlvFMPahgROh1gxGuh98a1p+vsNugHlcIPuM1z9Bw51/WD/aw+6spdLk+TJeIoWQk6jfSDOugjf8600tvU90RG/LWfCtE/CrRIIugEf3kYfKaa/6f10uWyI0GYj4MB+TWTwZl4F22Zy7YMgztrA0B00idqUiwvPvjeAfhWkHR940UHeIZW+RqM/BbiDW2x8chPyqdGSPKE8bM07sAdOeo+RHd5eFcVmDACYMH+fgNz6VaXMKATII12IIie6dfGhcCJ0PdExPlvpUdx2RoZW/pBMMTBkj1ifL0qQ2IkyA0EaxAG/cRp4zT9zCqSeQEzyBPP5D4V23bWAAAfHujQH0iq7gtIm1iQoJIA2GmpMcvHUfGoeJxJmADIGp01On4VNeyMo75M+XLx7vyKbuYTst37mOflVa1wPSyNexxzbAagz4nfSfHb8a7bxYM6xnO/OQNQZOm9K/RwYPz07o3/Pvpdq0oO0jbuOu/h60dwmmGdpgnc9rXQGCM0Aa8vHek9ce1mI0030mDPnqAfMd1BTcGd+VNXLckHfUg7nvP58qO4iqHxiWGyaTpDDQchvRSGQ9xGg2Ok8+XfPwrtLuIdHoZrqUUV7p1iVpdFFABXBRRQB2iiigDtKFdooASaSaKKAOHamyK7RSH4OrdIOhI9TVthmJWiiqQmKewre0obzAPzqj4zgLa+zbQeSqOR7hRRRPgkx2EvNm3PPme+rtDpRRWaLYCurfYbMR5Eiu0UxFpwzEsTqzHzJNXZwqEaop8wDRRVpWtxSMt0rwdsWmhEHkoH3VlLWw8vuoorx+tST2MXySMEJeDqNflS0PtfaHyb8BXaK44+AXA0o09/yFMp+1Pp/DRRUsQnE7HzPzFLsL2D9pflRRUoQ4DRRRTG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4" name="AutoShape 10" descr="data:image/jpeg;base64,/9j/4AAQSkZJRgABAQAAAQABAAD/2wCEAAkGBhQSERUUExQVFBUWFxgUGBYXFxYVFBcWFxgYGBQUFRYXGyYeFx0jGhQUHy8gIygpLC0tFh4xNTAqNSYrLCkBCQoKDgwOGg8PGjQkHCQsLCwsLCwsLCksLCksLCwsLCwsLCksLCwsLCwsLCwsLCwsLCwsLCksLCwsLCwsKSwsLP/AABEIAMIBBAMBIgACEQEDEQH/xAAcAAABBQEBAQAAAAAAAAAAAAAAAgMEBQYBBwj/xABFEAACAQIEAgcEBgYJBAMAAAABAhEAAwQSITEFQQYTIlFhcYEykaGxB0JywdHwFCMzYrLhFSRDUmNzgpLxFqKjwlODs//EABoBAAMBAQEBAAAAAAAAAAAAAAABAgMEBQb/xAAxEQACAgEDAwEFCAIDAAAAAAAAAQIRAxIhMQQTQVEFFFJhgSIycZGhscHR4fAVM0L/2gAMAwEAAhEDEQA/APcKKKKYwooooAKKKKACiiigAooooAKKKKACiiigAooooAKKKKACiiigAooooAK47QJPKu1FxuVlKMCQwI3gNpqszzE6UARrfFQ7OgZQd0MhgVyglz4Akju0rLcTcCyrXbyX1bsv2jIO/ZI2Go9oTr46J6QXraIVSczAhkick+yDpoQzkASdyOVUHDupYXbVwqlx1EXDJQwIJJ1kTBMRPvnFy3pmTZG4FxIB9ZhW61TIUucxYWmIghWkKD3gcjWnx2Iwym0b+Ke5cZQ6asohszLnW3OkkcvedainhH6NiMKvWi4sAABUMKozHqzGUdvtQ3eIkineKYZxlsW1ttbyghrktcZHDdWtsTqwAYSNTA1ECNEqQC8R0ft4lIuYgIYJyqDkWCuR4Zp1BOpiZOvOqc8Bw4R7WHvTiSAqKXmW+tAgANpudg3I1y7iMVauXLthsvWqAS2gtwzAKc+gYhSSddRB2Apzo6+W3ZdsPdzH+1ttazXO1ADF9SSDAGaWg6QNE93wIvuG3nw9izZYK164+qKSoCk5iqMTl2jbTvqz49wbDXFJYIrwBMBiJ1y5e85uWpkb1lsZ0oUKbS22JVRne7rcJcEqoyzl0ymBtTXQ/o7cu3P14a2h/Wqodw7CR2SynbUTz0AkRFJS3pcDT8EHpv0WOMvpdVrFmLSoVu3kt3CVZ+2VGmoI18PSuVrMfxfD2X6s2LYy6AQo08ZQ8550V0rqtK02aLIlsbaiiishhRRRQAUUUUAFFFFABRRRQAUUUUAFFFFABRRRQAUUUUAFFFFABRRRQBA41jGtWzcUAhZJBnURpEeMek1S4HpFaxARLsTkDuwYqisNcpOnjp+6Z5VoOI4Y3LbKrZSRoYzD1UkBh4GsDxHopaFy0tl2XrzAtsh07P61yTGXTLpA18Ns5artESsa4v0kt3HuhGZ1MCIWIys0EjtEDzjn5vdDuH2rtslWtOyk5wbZhVKFch9+gnY8zEVuB6E28I5fGtCq3YKsf1kg7qNV1A0WTrBp/DWRjHRsKNCG6y1cyKylSMp0AJ3aCTJMEwBqo3dsnfyQcLeNzFXbAW7aIWECyxZlUgZ1OgXtDeAO8EzUXiCYk3C7MBdsIS1tmcdYRoEWQJy7ynZJUbEmtPwPoWtvEl2U3EUsu4jNKm1CeCggyTMjSKsU6L4VLvWXVQh4QWnIb23BJA5y4SRt7Q87S9Qo8zTjN8PcVruQXOrZss3M+2SDGoIJMzHaGlbbovhhcASyVS3b7RXKM12dZc5jlbRgAZ2nWsZxbBLDNCqxNvIwOa0iMMtu0+YyXKAEgQBsTT1xntWmAYG2wKE2kggWlB9su0EkljMezpM64tuMn5QuGbK1xO3hXY4i3mGQmGt2usQgmAchgFhcGw5HxqRc6U2+pW5aYm44KrbMvc75CrIhQCduR9PL3dmuZzdutbUAM7OuYaALLLsJgcvGrPDXSo7F0aDUFLbZZkAEABhownUmO/UVKyu9uAstLvSoMxNy2LjTBZ0Ut3gdpZETtt8hyrLhnCba2xLYXEsZZrhTEscx3Qm1mWRtyO2lFbKM/UdP1PUqKKK0NQooooAKKKKACiiigAooooAKKKKACiiigAooooAKKKKACiiigAooooAKp+K4XEPdHVdWFCmHYSyvPd3EaSNZ8N7iigR57iOjfVG4b1wOesDroXYlh2WK6m2gYvoNssyNaohxW4tu04sovWEs79kOyW8sqq6mNdIg6EQTM67pRw+5cuaM93qit/q1RF7IYkKtxmgtKruCIGvta57DdIFu4my1qyi3nvnr0cZ37AADif2ZAVjIA1kRJrN0jN7DeN6Stas5rbYhbgykE5GtMNHUhSNFJ8AxE7bGm4r0ife4hW4zi4joWcW2LK+Xq+4nVSNdTMjWr/p3jbFw5MPdfrVa4MgUFM+gfMWGp7E76x4zWPvwlt7ZZAQVClH6xiGkMvdoQZ5691Z5J0SyVwzj/W4cqR+yQJpuxXMGa5rzEDfn4iapcK1wtLvbHZCqplWcnTrJnJKhtYiF86TdwNtNcG7uzIxxAdhbhdAQjNGec3/bpGsy7JS2BauXCEYSCM1wjtMEIWcqyGnNqRO8ms2r5YFddwLKDc06tIA7a6n6zRoWImZjk3IVteiWEsi2GfOQmZrhRwQbZEG25G+YspKqZIOsiKrXweCVFD3RNy3kNoWzr2QuZWIJGaAwI1EgTGlVf9MgBLNtjasI7HrsjKHZoIJtq0B5O220AAZQ0tLtAegdIukGDw9xbegAQQFVYAkwIbbTkPxorG3Oj1u9cuOt5mGfQlbZMFVKyWcfVI209ZorbuSXhfoVrPdqKKK1NQooooAKKKKACiioN7jmHQw1+0pG4NxAfcTQBOoqgv8ATvBJviFP2Qz/AMINVmI+lTCL7Iuv5KAP+5h8qVo1WHI+Is2VFedYj6X1+phyftXAPgqn51V4j6WsSfYt2V8w7H+ID4UtSNF0mV+D1mivFb30kY1v7UL9lEHxIJqsv9KsU/tYi8f9bAe5SBS1Gq6HJ5aPe2cDUkDz0qDf6QYZPbv2V87iT7prwG7imb2iW15kn503no1Gq6D1ke43+n2BX+3B+yrt8liq+99KmEHsi6/kgH8TCvHs9Jz7UtRouhh5bPUb/wBL6D2MOx+04X5Karr/ANLl8+xZtL553+8V58XozUtTNV0mJeD0fox09xWIxdu27IFbNKqgAMIzDUydwOdekWcSG02Pd+B514d0Ef8Ar9jzcf8AjevZBVRZxdTijGVRVbFnVRx3EXLZQ2Qz3GzW1T+ymM+a40dmAjAH97Y1Ns4gjfUd/P8AnSOJ8YtYe2blxgFAnlJ8FHM1RwyVcnl3HOPYu2S1xGtK1tFc5mFy6AQHbKVGUgMdcoEkCNNMtxriD3UbEFne3bcWUZ4BnVoIUiCBl5QSZ33uOlHHW4hczoALCEyA3WGQpGZ0bLkJRdpA7O/fncRw9FdWzXbNpwWIuwcxTlCcydADtImRJrnlv+BzshDHZlPMksWJEkMTMLA0GhqXiLskBWZHOQrbAiSCdWOaFiDry00p/D4MX7hOGDuWIANxVVELADtGSMxYmNfeZjXXvo/u2clwCzduHK15i5UJLZWRRPamTrE6RqazUHJ/ISRl/wChL7lEC/rJaJLEtBYqVVBt2Yk8yI3FIwWAfB32tX7E3GGZAGYtkIbPkMkyG1iC2siN6vsPir+BRLuHdbischtXrZZ7WXNARywVoM6SILxyNM8V49ZxV24MTbQXFtrLG6iEMuebiEuvepAQtMDXlVqEVwWkiPjcLdt31uIbRuQMiZGuKTrJUuAo8uZXes/xnH3Lqk3WMsWaWUAgkDKTtl2UgActKWOkxw9y5cIvuLgCpecG0wUrlOaBFwZYgrHiDJBsVxNu3btX+yz4gQ6HJckITlMsCwzAgk6T1bAbVLTYhjg9xr1oXHuLLGdS4jaQBrpM0VSEs5aLhChiFAJgKTmAHgCxHpXal6bJZ9Sq06iu15zwnjLsgPXMMogicy5phiGUtoNfcDXoWGHYGpOm53NdGLL3DZOxyiiitiij6acTfD4O5ctNlcFADAO7AHQgjYmvJcT02xj74i5/pIT+ACvTPpNaOH3PtW/4xXiTPWc3TPW6HFGUG2vP9E3E8TuP7dx3+07N8zTeIu+z6/JPwqIblOYh9R6/IVF7He4JSVfMVnrmemhcrgf5UrNKHc3yozUzn+VGeiwodDbVwNtTYauTtRYUO5vnQWpqaCd6LEOF6Tn2pOak5tqAHC9Gemi1GbWixGh6Dv8A16x9o/wNXtCvXiHQl/6/h/8AM/8AVq9rBq4nn9UvtL8CShrMdN8HnQM6m5bQhhbtI5vl/ZGVlPZGq6/A1o0p1XqnucLR5weh1w4NLRsu164wIgKi2VLAN1jp7ZMA7HadJNTMT0Kwlu0yBwzPcVM2XrUDksltIkuhByZzIE+BMbjG4QXbbIWZQ3NSVYeRG1YzEM2Ga4FwlplTI1q6zZ1zhnk3J2ch3kjXUbmKnZcnNLHW6HuCcJ/R7RVQMEryytcKMCQikvcBYNMnQEiBbMjUCoPFeJphrYt2beIUAZmvksiuzTDZg8ljlLamYrM8a4ziLj9aMQVLOFtWLZhSuvWXF1AQZiO1z1Og3uMBxpbmGc41hcUXFAAa5nYSFKhZykTAiIIM6kTUuSeyMrMxxbiL9SgtpFsMQzFwetLOWC+yGESASZ0CxrrSHxdm0M11LjOiEStyAC7QssurZR2SDBk++z6Io1644yqV7QLXWIVgdQNjqEI7Pcm4mq3ppxEJirlu0LXVZVQP1YmQTOViBJzZhmHKJJ3rKrWpkiFs3ibeHtXHW2wLklpVUckktG0KII/dJ11jp+j60ul12s3jEBGUBjBLEqQdOQZR6axXeB8OxL53twbRVQ75gzW7MsMkiYHYclV5fCwPBLq3GW2bN1EylFL9XufaUM4YwQ0sNdCBMVatcIZRYrgOHTKDiijZRnQ2muZWkggMIGwHfvuaKXdGOWFVFZRoClvOo1OYAjaGzSO+aKemPmIbehrbVhrJzJrb1ORlKqsED9ofHUb785FbLgfS22oKTIUrPeuYbk8x+NZW5bVEyETbIAWZIg6Mh7OoB27qbw+FKuGVciMe2FIK6c1HIMG28BA7vNhJxepckqVM9eRpAPfrXa8xPF75ykPqPYGZRqInNrpyHPn31c8F6Zwo64sSx2geczPwj5V6Uc6fKNFkTHvpVaOHP9u3/EK8NNyvavpWvhuGFgdDctfxV4b1lGR7n0Ps1Xif4/wiQblO4m5qvkfuqCXp/FNqvr91Qnszuklrj9RQejrKjh6A9Ky6H8/yrueo+eu56diofD0B9qYDUBqLFQ/moLUzmozU7FQ9mpObak1wnaiyTpfeudZTRbeuF6LHRe9Dbv8AX8N/mj769wS5Xg/RO7GNw5/xV+de1DEj8+VVFnF1MLaLVHpwNVWmJ8akW8RWlnFLGywU1VXui9rqTZtzbRn6xwIbOC2ZkOadDt4ad1Tbd+nevo2MXFnnXSjh6W0eLPVG5ltrazLFzI0Z1gFj2bayFiV11I0hWOGYUC4+Ji2HR0XIhdFBdACgIJeIBzmIBgzrWx43gbdxC165lfIUDjIpTMZhSRrrpHMVgOlN60XAssSBI7IDIocgkDKYOzmCNyZ3EZN1uRPDe5H4zaN/ELhcAga2bdu92QVBItrmZxMgdmSBuW18Iv8AQFmxfCYu6hVEOZGzhh2soRUXVYgv2onQbE0vD2MQWu2wioTbAtgZVgKCgYdrUQW3nUgxOtV1qz12Nbr7zJkWczkXbrMoARFgQ7ExAIiDRa5OOUXF7o1l3j1u3d7F8LZS0i3Qi/rmXLdZVSJiJUlpJ21kaUvSfjtq5ogYhbYC9W6/q2R1fKGGrAjLC7CdJIqxwyYZLt0G1dvWrdtVVBbUlyoulnDggWhI3P8AeaAdKzPE+jmICdabXVJckhWA2EqVBiJ7ExvqKpyaERsXjLtshBddQFUgKU2IlS4Ew8EAjvFFVjSuly49tv7vVhvXMTrXKz1Cs3y4p8oFsKA2oEtKkaEDU7qZ1AG4q24UwaAWIOX2YygfbWNRI1NZTCcSus4KKWt9nM5BadO3qdJgkQCNvGDYYXiQLAyUDLvBAgkAMYOhgjn56VyRVPczLq9gUty5eOqjsd+p0Djx2ETI5a1X4LF5brFwGzd4kTEhgBpIOu3LlTfDP1hy3OrbXMSxbKQDM9kyAQCNORNQr+MysxtwFLZY1CqoJjLOsHed9q0q1sMu+nnSbrsCtoBQodCIkcmmRsdSPdXmoatBxi7NhhzDJ5Aa7VnaqDbX2j6n2V/0fV/wLLU/im1HrUU1IxW6+v3VouGd8/vx+o3mozUkUUixWajNSKKCRYagPSJrk0CHc9cz03NcmmIk565mpkPXC9IihTNvXC1IJrhpjLLo+8Yqyf8AEX+KvVkxteR8GaMRa/zF/iFel2XEiTAJEnuBiTScqE0qtlwMbB1qTa4pFYri3GHs4y5YDC4qNCsQcxXKpXUGDv8ACpA4uQNVnSYUyfdH31TbR566np5cujZrxYUn+lZ58qyeD40r7LcG51Q7DfUTT1njNonS4vPnHPxpOTRolhl92Sf1JvG8Mt8FTl7USYloEaKeXdNZHEYBLbOXLIPtFQIOYgMSJPv2p/iF65eJBaFk5WAIWBzzA6aa61BxfCmClTdMGSSY1PiTrqT+ZrByvciUb3USsbiTBw1jOudWUMYLFmIlkJExr31W3Q1t4IZWyyZEMQTBbzJn41JxWPujITAUZlEww2mANvqjbSoHEuKm7cDOZgQAIECZ0g95NWrPF6h3Kyxw2DZ3bt5QqrAJMScx9kRzJ9/OafxfHXsIVD9ucsD6pPMDYbbc5FVH9J7gCJAEt9UCdQNp7R11qwtcKR0H6wQgLZVnNJ2JmN4330ofNnMzP4i8ztne4CzaksZY8tZ8q5Wmt9HlWZynWdJIAgaSRJopd6KFaHLPCrhD+yMxOikgEyJAAHINttT2KwtxEOp0IgZoHIiVPgU00gnwr3FOA4BTItoCJ1BcbwDz8BTN3gXDnGUopGp3ud4Pf3gV1dpGmg8k4ebtuLm2zAyDG+m8kT37009qSM3ZJMErlnWY0PjXqdjh2CFx1awq20yi0wNyWBEvPa5HSlXeH8LB1tj/AMvLbnS7VeRdtnieNL5ShOYT7UiPCFHv8PGq7q69e6WcHwL4YphERbudTJzrprm1asQ3RG7+5/v/AJVDg1we/wCz80MWLTJ72Zg26kXbRZlAEk6ADckxA0q9PRO7+5/v/lUZuCu982gVzqpcy2mU5QIMd52p6XR1S6rG5L7S8isJwpEtXBiLTq4zZDJQhgoMa9lhqPHXnOlFlrbYro27WQq3S7AgkNc7CqqwI03Ege+qtuiF4c7en7x/CsMSbtmWHqYbuUuTORSaXdugGDPdUc4pZjXQD41rpZv71i+JDlJmmziR40n9JHjT0sPesXxIdmuTTJxI8aQcYO40aWL3rD8RJmuTTH6UO40fpIo0sXveH4h+aDUNuIgcj8K6eIiJg/CjQxPqsXxFpwpv19r/ADF/iFazjnGerBEE6akHbz7uX51rD8Fx+a4CAewQ3nrsPGpvHsebmUw1sQOzMsOfarDLFtqLOTrOrh2tMX/v5Gi4ZxVboAzaxoddttT31J65gSMx95rH8Ox9q12nEgNG5jXYAAR86trPS5Xn9RspOtw7D/TTxxlF7cHmQbyQUXJbet/0aXgt49cNTsRvVhxLhVu80FcrE+2sDeDqPrc/HxrO8Fx96+Q1jDhRqOtZz1Y9WEMfBZNTuI4i5YYZri3CVKkGcw2M8j5E611rZbmE4aXzf4f5Fng9y3bZOsXIMzEiRIbSWE6DTXfaq84tbgAkayAFSTBn15ETVdiOJAyc+pOoYdkCeyFbUnUns6c9aexDswRhktqJIYgqNzlOunftI0rmnDyjvw9dpSjJEPj2BYLmy5QGVMg13kbnbf4H1pVIS6QRMoDPdJ/I+VXvGMcz2oVw65lJC2z2SrKR2+YqJb4G93EOpJSLQuEXEZDGeBAJk78qaVR5ObqpQnO4cURMEiFzO2m/kJ7/AJd9WjYtUC/WMaNEkjx8I5UYXolcuPdClewy7SfatqwjWIg8zVinQrE9UQ3ViASYaYiDJGXlA28aiWhu2zlorTxvLoqsR5A+m3pRXLnRnEqYVS471YqJ5wDHPnFFLRAWk9ua7oajJc7VU9ziFzWCP9uv8VR3u3P75HkFH3Vq+vxI01Fxjb+nr+FU2MxWvpTd60zCGd950MTt3DwqI/DVJ1zz35m/Gs37Rx+Ew10F3E0h8d40PwW22+f/AHN+NNN0atHk3vNR/wAjD0Yd35FRj+mBt5j1LMo2bMFBGwaIJgmqHB9N1/SWvMhWbWQDNOoIOrQI2rW3uhtlhrPqZ+ddXorBlblxSBAIMGIiJGp00ql7QxebLnlj/wCU/qZ1vpIQgHLdUo6EFSDMbk7AyJpXFfpHQZur/WE8zKgGNOzGvLuqzt9B7SEwxBYgaIp9kZhBnTTu32Mia7iOgNt4DEkCYGyid4UGB6CqXWYY7kdyvB5/c4zmM5Ik9/8AKu4C3dxF0rZsvcaJyoCxhdzoNta9EbohJY9YTmUqdBJBEfmIqNgegfUkm3dZZ3EmDG0ieR186a67B8/yB5I+DI4ngeKtqTdw922AJ7SxJ7gCN9fnVK+LYaRXqR6L3SFDYh2CxlDMWAjUaTsJ28alDgb5XQ3dHBVgFGxmQJkrvyir9+wfP8iO4eQDHHmKGxBE6TXpmD+jm1bcOC2YTEwy6ggyrDuNWF7osWttbDwrbxbSdP3tWA8jR77g9f0H3DyH9KYRpvSjij3GvScJ9GyW2zC4ZiNQDod9+fjU3FdCc6lS7QYnQSSI+tGbxial9bh8fsaRyQ82eTXGO8U2bpykeI++vUX+jW0wyl38NhHpFV976PLCMyMz9kBpkAmT7uZ91OPWYmDyRfBleiNsm+R3qfmKVhmzopJBgj+8eX1ieZ1Purd8N6DWsM4uKz6yJZlg7HuHhRhOidi3CBCwmWBcmdDBIHiB7qyn1EJ/d5M5TUlRnRwNb2F7Jgm4q5twGAZiDAmMoPqBVp0Y4DasvEZywIZrgDCI1Atzl/3TWiwV2yiMiW01MsMxnNtJLfjSRxq1JPVAN36VMerUU0kydaSpFtcxgXQGNNObQO6NhpyiqrEWBcIy23acw7IA3E7sRrpTp6W2x9SPIL+TUa903GZey0KQeQOqspGg8RXO8+Wb4EpNlhwrgjpauWwiWhcYHMTN1VyhWUESBMMfCd+4xXQ/9WVW9cKn6pyxqe1JAk7toe+ox6eWh9S4T6e6Z1qO/wBIif8Axv76z1Z5BZT8a4LiLIuBWJt9WzkDQaAkyq6CQu/hrGlLwnDHGNK52b+rIxLmc2e4coJGw8Kfx3Ti3cUr1Z7QIOo2IK93jVXwzpCq3Qzg64a3YY6HW2d4IjURW8dbjugvY1/R+43X4sEARctyABH7FB3R9Wr+8qshXKwnTaTHOAB5iaxHCOk1pL2Iacq3Dby7fVSD8flVzd6RqyiLgHmRWcrT49P2LWTSX1tlVQsXOyABrrA79NTRWKu8aeTF4R5gffRTuXqX7xI2BQ1xUPhT9wgAwddP5iKZW7LQOcDujXevPpkOkJg0dUanfo8Ce7v8QNaStvST+fKmovyPSV5sb711bRqeCDtry76XkApO/A9JX9TPpXShNSww3pDkR6+Y23+dTuGlFbcsmZjQMf8A8jUy7hPQnSWNN3r5WQBOsz/9ZHzIqU2IzbHKZ79PduD/ADrp20rcmSsY/QzJGn59a4lgEnw0mKUxc8/hQWEHMCdNNgPcBWVxbIoLljLFNs350FQsdjTyMaRzOvM6mqjFYho9qfUfKa00XwSy+vY5FiW18vyKh3OMoNiT371nDiD5+vvrhxHh+fyavtCsurvFl3BM7aSDQONjx0EeI00qha8TyFJW4e4RT7SEXR47vvG35NQcVxjMzHKNVy667Btddj+FQGZj+AFNNhyedaQhGLKTonYribsZM92mgjuAG1RGcElo1M767BRzp5bLHnSXsGSJ1E/n4U40rHFcnBfMAaAe6kM/IfCnDZ2kjbypLKB3UtrJaIzWzvI8qZddeXI/E08UNMXSZEDu+BmtIsIiwdN6ZyrOpHvp5RptrTWII2prkGdZbfdTLKka0EU0FBqkhHLhtzzimUZZp7ItM3sOOVWmMbuEToRHia7SDhfCitLQz2rHYW4pAZGXN3qw5E+kfnaomAtuc0jXuPkYII05R61vDwtfqXbtv1BHwimm4Tdn9tauD/EUT7yD86zl0PozftmcVmK76+G3dv6/GnLjECACe6efjV6OEsNWsKfG2xj3BvuqLfwdsAyLtuT9YSB5Zgvd31g+jyLjcHFlKsLPKPDm00pzPiJncfAH0/I1sW4cp1W6vqrDnO4BFM4jgz65AtwaaK6DbUaEg/8ANY+65F4J0sgXbmUTlPOfAfnWnbTgzrryHpH3U1f4bdt25e3dGu2WQBGpkGOR591M4O3CZhvIHMDmdp+e+tYPG47BuS1EiI8fnXVsev8AOhMS2fUA6DTSNRp51Lv4oZezbGbbTme/lFSsfmy0Q+qP5+FIewTU9b1p0gh0bmZOX0Hf+POp9nD2GTS5ECSWEkn7OkVpHptXDGZnEcKkaecxy76rbnBq3F3ha7i/b7hIIg6DWJmqzH4KGKqQfs6gc94qpYJwRDijHXuGZdagParU4rAFtJEes+e3jUa10eMiWiZg8tBqD8qIqXDM2ZtrdNFK2wwC3NVEqc+65VScodlGsgZZza6TtE1BXgSA7+EDvnTfflWj2ViMulkk0WbRLDzB/l8a15wwXZF5DkDzUyQPWmreH5ZR/wA6D7vhQmTZlhaaRpuaYKMCdImR46kmtn1WWNAI0+/5bV3FWkeMwGh0J9qeUDeqTodmILmB5f8AFcLmdRWuHAbbGSP3vEmeYnbQelOWOBWyZjX5aiI8jv4U+QMTcadtvxpH89K2L8BteyAQDrPnEEzyEGlWOj1pG3JJEajQSecjyHkTTQjHW8MxPw218aYvWCOZr0VOFLrIB25R4emsad8VXP0aSCCSJJ0jbfQnnv8AH0paqCjDXLA5Gj9D00g1tbnRJcr5SZJBB7gBqBprOvuFP/8ATajbQezA18Z1PtaijUOjCpwq4SRkOkTOkA8yTttTN/CMu45xuDEGNRuNq9GtcJG8QBCyAAO7Xzj50w/AlJWd5Om05jB0A8R8afcBGBtYcxtzor0VeAqBtM6yZnfwrtS8j9Ao9MigrXFcij1r2jtAD08qcXEOPrH5/Omq7NMAcK3tW7beJUT7xTJwNn+66fZcke5pFPzRFIQ0uBUexeZfMfesUHA3j/aW7g/e1+DA09krhtUAQ7uDcath1PiAP/Rp+FQrj2gYa26HzK/B1q6WRsSPU04MW45z5is3ig+V+gUUS4aywkMw/wBII+B+6mzwxeVxPCcy/NYq9JQ+1atnxAAPvpluH2D9V0+yx+81lLpMT8CpFFc4Y/ZAGbXTIVYd+sHTb41wcOuxBRxqdCCPWY1/nVy/BLZ9m8R9tQflFcXg94fs7qHyLIfhNZvooeCdCM7fwABjUEkGNOXKomLwciJIn3b+H53rWPbxa7qXHgUce5tfhUS7iGX9pYAG0m0QPesVm+jrhieNeDODCELlJJ9ozMEE6HXxjlvFMPahgROh1gxGuh98a1p+vsNugHlcIPuM1z9Bw51/WD/aw+6spdLk+TJeIoWQk6jfSDOugjf8600tvU90RG/LWfCtE/CrRIIugEf3kYfKaa/6f10uWyI0GYj4MB+TWTwZl4F22Zy7YMgztrA0B00idqUiwvPvjeAfhWkHR940UHeIZW+RqM/BbiDW2x8chPyqdGSPKE8bM07sAdOeo+RHd5eFcVmDACYMH+fgNz6VaXMKATII12IIie6dfGhcCJ0PdExPlvpUdx2RoZW/pBMMTBkj1ifL0qQ2IkyA0EaxAG/cRp4zT9zCqSeQEzyBPP5D4V23bWAAAfHujQH0iq7gtIm1iQoJIA2GmpMcvHUfGoeJxJmADIGp01On4VNeyMo75M+XLx7vyKbuYTst37mOflVa1wPSyNexxzbAagz4nfSfHb8a7bxYM6xnO/OQNQZOm9K/RwYPz07o3/Pvpdq0oO0jbuOu/h60dwmmGdpgnc9rXQGCM0Aa8vHek9ce1mI0030mDPnqAfMd1BTcGd+VNXLckHfUg7nvP58qO4iqHxiWGyaTpDDQchvRSGQ9xGg2Ok8+XfPwrtLuIdHoZrqUUV7p1iVpdFFABXBRRQB2iiigDtKFdooASaSaKKAOHamyK7RSH4OrdIOhI9TVthmJWiiqQmKewre0obzAPzqj4zgLa+zbQeSqOR7hRRRPgkx2EvNm3PPme+rtDpRRWaLYCurfYbMR5Eiu0UxFpwzEsTqzHzJNXZwqEaop8wDRRVpWtxSMt0rwdsWmhEHkoH3VlLWw8vuoorx+tST2MXySMEJeDqNflS0PtfaHyb8BXaK44+AXA0o09/yFMp+1Pp/DRRUsQnE7HzPzFLsL2D9pflRRUoQ4DRRRTG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31756" name="Picture 12" descr="http://upload.wikimedia.org/wikipedia/commons/8/8b/Univerzita_Pardubice_-_t%C4%9Blocvi%C4%8Dn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3645024"/>
            <a:ext cx="3562877" cy="2664296"/>
          </a:xfrm>
          <a:prstGeom prst="rect">
            <a:avLst/>
          </a:prstGeom>
          <a:noFill/>
        </p:spPr>
      </p:pic>
      <p:pic>
        <p:nvPicPr>
          <p:cNvPr id="31760" name="Picture 16" descr="http://www.vces.cz/data/1_16841_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1340768"/>
            <a:ext cx="2599091" cy="2063029"/>
          </a:xfrm>
          <a:prstGeom prst="rect">
            <a:avLst/>
          </a:prstGeom>
          <a:noFill/>
        </p:spPr>
      </p:pic>
      <p:pic>
        <p:nvPicPr>
          <p:cNvPr id="4098" name="Picture 2" descr="e-Scan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19864" y="2420888"/>
            <a:ext cx="1224136" cy="8858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err="1" smtClean="0"/>
              <a:t>Und</a:t>
            </a:r>
            <a:r>
              <a:rPr lang="cs-CZ" b="1" dirty="0" smtClean="0"/>
              <a:t> </a:t>
            </a:r>
            <a:r>
              <a:rPr lang="cs-CZ" b="1" dirty="0" err="1" smtClean="0"/>
              <a:t>was</a:t>
            </a:r>
            <a:r>
              <a:rPr lang="cs-CZ" b="1" dirty="0" smtClean="0"/>
              <a:t> </a:t>
            </a:r>
            <a:r>
              <a:rPr lang="cs-CZ" b="1" dirty="0" err="1" smtClean="0"/>
              <a:t>kann</a:t>
            </a:r>
            <a:r>
              <a:rPr lang="cs-CZ" b="1" dirty="0" smtClean="0"/>
              <a:t> man nach oder </a:t>
            </a:r>
            <a:r>
              <a:rPr lang="cs-CZ" b="1" dirty="0" err="1" smtClean="0"/>
              <a:t>zwischen</a:t>
            </a:r>
            <a:r>
              <a:rPr lang="cs-CZ" b="1" dirty="0" smtClean="0"/>
              <a:t> </a:t>
            </a:r>
            <a:r>
              <a:rPr lang="cs-CZ" b="1" dirty="0" err="1" smtClean="0"/>
              <a:t>Vorlesungen</a:t>
            </a:r>
            <a:r>
              <a:rPr lang="cs-CZ" b="1" dirty="0" smtClean="0"/>
              <a:t> machen?</a:t>
            </a:r>
            <a:endParaRPr lang="cs-CZ" b="1" dirty="0"/>
          </a:p>
        </p:txBody>
      </p:sp>
      <p:pic>
        <p:nvPicPr>
          <p:cNvPr id="9218" name="Picture 2" descr="https://fbcdn-sphotos-h-a.akamaihd.net/hphotos-ak-prn1/v/t34.0-12/10261842_10201492271899044_802347903_n.jpg?oh=accdcf5540a0ea2a13185046067d4d70&amp;oe=53509809&amp;__gda__=1397817366_724b59e4ea9af80c1a0038fb6c69e1a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761655"/>
            <a:ext cx="4128459" cy="3096345"/>
          </a:xfrm>
          <a:prstGeom prst="rect">
            <a:avLst/>
          </a:prstGeom>
          <a:noFill/>
        </p:spPr>
      </p:pic>
      <p:pic>
        <p:nvPicPr>
          <p:cNvPr id="9220" name="Picture 4" descr="https://fbcdn-sphotos-h-a.akamaihd.net/hphotos-ak-prn2/v/t34.0-12/10248912_10201492282019297_1188802946_n.jpg?oh=572ad83c328b158d3d33b6b4ac7955fd&amp;oe=53507BA6&amp;__gda__=1397804994_30cacd70360eb2e699a457f62ed8968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9584" y="1861004"/>
            <a:ext cx="3744416" cy="4996996"/>
          </a:xfrm>
          <a:prstGeom prst="rect">
            <a:avLst/>
          </a:prstGeom>
          <a:noFill/>
        </p:spPr>
      </p:pic>
      <p:sp>
        <p:nvSpPr>
          <p:cNvPr id="3074" name="AutoShape 2" descr="data:image/jpeg;base64,/9j/4AAQSkZJRgABAQAAAQABAAD/2wCEAAkGBhQSERUUExQVFRQWGRcXFxgYFxoaGBgcFxgYHBYcHR0XHSYgGBwjHRcXHy8gIycpLCwsFR4xNTAqNSYrLCkBCQoKDgwOGg8PGiwlHyQsLCwvLCktLCwqLCwsLCwwLCwsLDIsLCwsKSwsLywsLCwsLCwsLCwsLCwsLCwsLCwsLP/AABEIAMIBAwMBIgACEQEDEQH/xAAcAAACAwEBAQEAAAAAAAAAAAAEBQIDBgABBwj/xABIEAACAQIEAgYFCAgFBAEFAAABAhEAAwQSITEFQRMiUWFxkQYygaGxFCNCYnLB0fAHM1KCkqKy4SRDU8LxFRY00mMIJXN0s//EABoBAAMBAQEBAAAAAAAAAAAAAAIDBAEABQb/xAAzEQACAgECBAIJBAIDAQAAAAAAAQIRAxIhBDFBURNxFCIyYYGhsdHwBZHB4UJSIzRiFf/aAAwDAQACEQMRAD8Awtm6BqBB7RvVtq0kydeZDTr4kVEW6sW3ULPofRIvkejA5mliAv1Bt3AcvOopaYMQpZFOhJJEjvy7+Aq63ZkgDc19Q9FP0dlQHukFu+SF8O/vooQciTiMSwrdmK4D6F32i5lgQ0AwCZVhsdt/+KVYzhXyVyt62zOfUkwkbAmNWI7AfbX363wDKPWHlSn0h9DzftMpG40KnUeE/DnT3j22IVk3tnxGQ/WuvEaC2igGO4RlQd5k9xqQwsjN1bNs7FiSzDugZn9gA8KL4r6PvhnNpgA3aQZInQjkB7JoO7goiAT2sSI8hr5k+FStrqU6SFrDkyUXMB9NoCjzOUeBJquJOpLnumPPfyFXXHZmAJ6TL+1KqB2axlH8NeDE5pDTlH0LcKunaYMjvOauo6ipn0gkAfsr+fiZqQBGuiDtPrezSfIVPpVI+jbA2CgtcPtJj3jwqD4cDUwg+u2Zj+6o09o9tdR1EsOVzCAW1HWbQb+PxPsry2+YqCS20AbD3fAV4lsggkHuL9Uewbn2VHDScupiV2ELv766jC0Xcv0gv2dW85+Jo+zxq4ImCv1t/cPuNKAOyPZVitHZ8T5bUDimEnRo7HF7bDWV7yJHmPvo2ze5o3kdKymaeRJ+sfuGtGYTA3jqoYd46o89zQPF2N19zVW+In6QB9x/Cr0xSNsYPYdKTvgsTbAJUXB9UyfuPuNDjiSk5WBVuYI/PwrdWSHPcJKEuRoyK8ApRZxZA6p08x/ai/lxI2A8P70Szrqd4b6BoFeOonUgatz+saBa6eZ8zUb+KUHedX2H167xm06QSwybVBjXVG0n3fGoHEHkB8aBOM7F8zVmHxBy9e4i91u0zt7TdIQH2GtxKWR1KSivztY2XDShVxbCCrP2nu/sKovqqaO6IewsJ8tz5VwvI5C5bt0kwOkukLr9SyFWuw+LcW2a0LdoKUEW7agnPm+lqfo++n6eEh7UpSfu2X77v5BLh8vavM9t4fN6lq847cmRf4rpX4Gqb1sjdsPa7szXn8kyr8aquW7tzVukfxzNRXC+B3DdSbbhZkkqQNATzFFLiseOLePGl57v7fIbLgnGLc5/sK79y3EF793uBWynlbGbzNAHEBf1dq1b7wuZv4mk04Ho3iI/VN7YHxNTHofeO+VdO2fZp+daCfGZJLeW3ZfZBej8NDdu/N2ZxsVdJ/WN511P/wDs299XzP4V1K1+8KuH9xmUWrVWjeC8Os3LMsoLy+ux9duY12o3/t5D6rXF/ezf1g1PLiYRk0xa4tLmhQBTzBfpHxmCtjIwuoIAS6C0DuYEMPaSB2UFieCOgJF1WhWaGSDC76qe8cqBJ6vjFPxZk94jJeHxMHH8RtsL/wDUDp87gzPbbvAjydBHmaZ4b9PWFYw2HxC9/wA2w9sPPkDXy97CtuoPsqo8MQ8o0Ox7jVazJnnT/TJr2Wmb/j/pFhuKFf8AE2LGQkgNmlpjdrq2woHYJn2Usueg9+JtNbvLvNtwdO3s8jWMbgw1hjtzHeKoXh122c1toParFW89PjWPRPqbCPE4FpUbX7mmxPDL9vR7Tj7SEjzigmAIiCBzCmB7RsaGs+lXEbQgX7xA5N84P5w1GWP0kXDpfw+Hv9pK5W92n8tB4K6GPiY8smOvkDmwDzgDlAE/vAH3zUFsEGRI7Mmp8yZHiPKm9n0n4ddI6XD3sP2tbfOAfsmNPAVcMHgLv6nHIp7LytbP8TADyoXjmjtfDy5Sa8xDZYqZ6pYzuMz6KdZYQPjUsLeL3FXKXcFZLMXIEjYKYHgZrQP6I4gBmQpeXK2ttw41Uxv4jzpccBkKi50trUSqoQGg6ST1Ty7dq1J9ReSFK4tPyA/kMD5x1XTYnX+C3rU7F2zMW0uXm7FED+UM3nFRsXrCgZbQbTe4S/8ALoo8qK/6vdYQpIXsUZV/lgVvqoSlJhFuzieVuzhh2uVDeRzE+6mnAsauGZmu32vlhEBTlWJ2LmTv7qUYThV+76qMe+CfeNKc4T0Hun12VPbr7poJZFyDji3sPtcStOeq8HsnL/Y1Zethh1wHHadD5ir8H6FWF9Yu57tB75rQ4PAIghEUDvk/GkeKlyHaD523BG6VuitvE6QCdwOdOML6KYhgMzBB3tr5LW6SyeZq5LIpTnfQs9IpJJIy+A9BbeYZ3dvABR5mTTj/ALLwvMMdSfXP0jJ2FGNxC0h6zoPFh8Ki3pNhh/mp7JPwFapSoRPiMjftP4FS+iuEH+UD4s5++rk4FhRth09on41Q/pfhh9OfBH/9aof03ww/bPgh++K71hfizfOT/djRMDZXVbFsEdigfdUsqja2o8NKRP6e2OSXT7F+9qGf9INvlauHxKj8a6pGX3NI1/6g86HfFH/THvrNXv0hjlZPtuD/ANaCvfpDblaUeLn7lFbpZ2xrLmIPYB7BQd3Et2+6sld/SJd5JbH8R/3UHe9Pr552x+7+JNdTCo2BZu0++uoPC8H4pcRX6gzCQCEBg7V1Fpl2F3HufMeD8YVWCkZcsiZ3kk6z4gVrMBis3rFZOxGxnYa86+as4Dme2tT6OXdVZpAXUA+413E8LCUbo7HLU2htxeekYzp0F3TTmhPZIEgGJ3FJ32A7fuFP+L4UZb1yQSbTgbgwUjbY+NIyozrP1vuH30jFJqD9ySPR4GPtX7hFjsSUunfTKTrygH8fOnLjK+Tc5A866ZlmPGguKraCywli0MJ1gRp5CmWJMX7wJAiygjnCpOnhHvq2/UTYt534k1F7K/kD2HzKGGqtbe4N9MhGh7J117q5LgO37Ib2HYns/wCKnwi5FgTsMIx0776L8Cw9tX4k2czG2HH+GuCDHOInWZgiuf3FY+NyXvuDTVbIrbhT5GiLPBrt4kK4QqqscxIBzZgNAND1T517gOE3Cq9TLJBJbTSOzf3Vl7JrqWx4qE7TVV3F78Ntn6MeBih34MOTEeOv4Vq7Xo5I6zmfqj72/CmmG4JbX6AJ7W63x091F4kl1EZPRpf4/wAGCwPBb2ZjaktlaCkgyQY1Hee2tJwnh/E5HSXyi9l25nP8PW98VrEtADUwO8wPuFVXONYe3vcSexRmP8s1z4iRBLDjbtKviBp6Mq4TpmzuogtbQW83ed5PeIptg+F20IyWl+03WPm00uvelihC6W3ZQVUsYVZYNl7d8ppTf9MrxPVVV8z8dPdU7cpcxvSjf20J3M91c+ItpOd0TxIB99fMr3pBef1rrR2AwPJaBuY8DdveB8aHQ2bZ9PuelWGT6Rf7Kn4mBQd/0/Ufq7X8TfcPxr50uPnYFvAE/wBqmGutspHiQPxNFoGRxZJckzY3/TjENsQo+qon+aTV/pCrpatOcUl0sIZVuhiCSx2B2iNe2svguC3X9Z1QROxY++BXHg7AdZ3I7oA91AsuO9Kas2PDSlKrSJnEnt/PtqwcRSOtcAPMb/AGqrfC7fNZ+0SfjRlqwo2UDwAFN1F0f02/al+wN8tB2zt3hGj31FrjHZLvl/emYqYodTKF+m4utigK/wDpv7Y/GvOgf/TPtZacEV0V2pjF+n4O3zExwb/sD2uPwqDcPufsr/Efwp0ag1dqZvoWBdPqJTwt/qe+oHhb/tJ5H8adka1WUrrOfDYl0FQwlwbXI8AfxrqafJ5rqKvcD4GPsYKzaBuSdpmvoKG3dVVJAIXRu7sPd4UkOGQ7ovkKi2GRRMFY7GYfA0yb1UeXDgnFPddw7jl+VyqZAQgnXWFPbt2eylWNHzlrxPxFSNrN6puRzlt/OaPweFV7iZ9g3bAoYrcFuOOEo32Fp4Qx/wAz2EV42BvSxzKxZYJO5nSCY7O+tHxTFYe3IDJ4Az8NaUvxq3yUn3D305JdWJnkjPaEPiRwXD3yZWygdH0UIDIXNmiT3jfWmFjDBZMSWAUlzJIXbfagrXEi6OQ9q2V2VsxZ/swpE+MUrbG3rgYguwUFmygwANyco2rrXQR4MuprDeAkswE77D/mo2eIozhUDXGOgCLM+dZe0zxGX+I/hJobD4q9bfNbc22B0ZCwYeBBFDzDlilBWzSXvS4jRLcd7E/AR8aBv+k95vp5fsgD37++hv8AprXB0jM7kwWJOsnmTvJ7zQtzhS883tM0NIpjw0nG0c/Es51fMZH0pMnQdtXWbLsJVTsCOQM3BbG/1jHsND3cKyrmz9UEalZiNu3QTvympHht9GyBRmy5wApByqwaRESA0bdtc4PoJklDaX1Qxt8QxS2jZW5ltO1xWTOSpyZZMDtJ91AJYZt337FA+MmqcMxMa6HMd21zHrettqseyj0rKaW5Xw0Mc7dEUwC88zeLH4bUTZwyjZQPYK8WrlrLPShCK5ImlGYO2GcAzEiY7yAPeR50F0gG5A8TRvDMSpcgMCYmAQT1SG5fZpWV1Bs7LLTB09w3H3It9TUsYmD6pgEiNuRBP30XcTINfVJgjx29/wAa8wWGDBVBAAkDNryIE667Dyo3idg6JmVtmMLlgCe87mPI14zjcb7fueVqSdCKNasWhHxqi4EPrM0D7/L7qanAxOuwJ27K97DgyZY3FWejP9R4fCl4k/qVCpA1XZeQe6qcRcYAER5U/wBAzdhD/XeEXJt/AKmpoazI4jeLEZ9Mtw6AfRtuRy7QKF9FsXiMTjLNoXCxdoys0KwAJIMRyBpU+GnF0w1+q4skNUU/l9zWuv41WxqzGYdL1kO6upXMrdG0RnETDbiDm1MiD2Vl24JbD3SmIAJRurcRlK5iNSwzLA560PhO2mD/APRi/ZXP3miGtSt25ofhtkrbymDEiVII37RWhwfAS9sMCZjYAE689SPCgUbnXYplnjGKnPb+zPvc1Ok11aKz6HBlBzNr9n7jXU7RIT6fw/f5MxGO4iDckqgLw0WyoRc0aGNEiRodqoOIVz0YzEmB1Srb7QVJFD4HhbMHcaZmKMBLSvVIJVRIkjnuRtoavw3DHsuWRrgkKxbLEGDI2AB1nbShbSI/SZp6aVfwc+HyNkLOjaSGTUToJ7BVOIwXziDPM66jv7CYo7EYdWd7pcs/zVtSSZZVIzE9UcwI5mDQ1/8AXW/A/fQp9g3U8Tlpp2djLHSNmciYA6iJbGncgAnvqjokQttoARJMyDOnadNuyaYDDn9tvaFP3VW2BzGdCYicpB8OqRRp0PlhemoxQisIq3jMyHVd9PVEiI7Z59lavhh610QGDWHLrB3L6gdmjgdmg0pZc4UCSdJJzGC417dzUbSFSSCZYEHrtsSp7NfVFdN6otLmJlgnyS2/sgmJ6g3LQNdI+lP+330MbfODBI84BPxFEDCwCO4jcd/1e+qw4MAloEAaA7Ko7e6itE+dTpXY4w2GJwzGRACmGEqcoB1OwnNGpFeekLqt9rcAOIXQACFVTyOs6edC2elGZQ7G04SUyiNFXnJOus6DeocStvdvdKVAdj1jDREAQAF027TXbaeZ0Fk1qWnYvwWGz2byzHrnb1gLa9XbmXpz0gbEkhWyi3eRWIEZotoYO8Zxz7+VU+jl7DW0cXruVyzgDKxEMtsdm/UIinnyjBhQy4tCZYlYKnrPnMnTmAPfWb7UTZ43Ntp8zAYzCdHdZJByrdaeRhrrA+0x7694fbd0ziGiJGxJJIhe3QT7abccwwuYh2tMHDWWkjYEi5398+2l+BwhS0UKkknQZdNtD2g6mulyNw5HB7Pb+yq8jMFKEydIB0kzE6zrFU3eHmW1JgAiWG0Ak6nWMw8KI6Nkyy6KAoJJED1iImOsR+e2pcSQm87LdlIVgQ0SGCgxHOV27hQKxvFvJzvYX3+GlcuZRJ93d4idROm29MMK1u0yuFKlSNYI1ImCJMaSD3g1ZhDauowZiFWTmYljtm0AMDRT+PKmWD4ZYFgkHrGCxgnRS5GgH1SOY1nw6V1T67C8OdJJNb+QVguOWrmoYKY9UnKwPdtPs/4WH0oNy4ltVyoSM5YyX8e7zpBhLC5kCNmBynXQgn1hsOfx571G5pd7Y/t2UiPB44u+Z0sjlsth0cEfl9vMYzydBJBJiN479+daW1hbiT0imCtwqzFgIU9i61kMHxMpdW4EJcERmObmDAzLoe8a1rrnpDi3t6YJo6O4pch/VLiTsNvV9tenw0nFNXXkS8TCNra6d/TuSGCfMSoAtgy2Yk7GGICyQJEa+PIx2JwZIUaes4BAJnms/s6SO8gRO4Cs4jFtJe0IJ0BJ0II0jMT28qX3kxH+kAAdDlAJ/mNUa8vO3+wnRhit4rf/ANbr+uxbcwAS8AHDArfUmDAK27itoJJAkGezlS/9HiC1xPBuXGQu0MerEB1IIO39xV+AwrhwTCkhgNR2QQYzFQQTy15VdwPD2rmItWsOwzExbkamM7MCzCFLEkyCdAOwUE56mr+exVgwxeJ7pbvrdchzw3iK9M6SCjlgOw6mPz3mguLYEBnHapA7wSCPfNK3wrqwgqpU6FZjTnzNaDHWC4VwwIKgEiYBBB5gHTrjUVmadZfE0tWTYMaa8PUnTvb5lXDrfV8Wc/zGtRgsDee2jK1vKV0+aJMSdznA7TtzrMhciAc4+OprVcI9JLVuxbRmgqAD1WJ3M7CNqji1qbZ7ebFOXDQUVb/omeH3Bpntr3dCmnm1eVE+kGGOrb91v8RXU64dzzfR8/8Aq/2Pn/yC5aAa3u6xoCcswZI57+dU2TiXDI7Bs4gdVkKj1jsvhueRFN71sZJGUfNjN1ZJgSfgvkKt4fbYyF9WZPVy7zt2bc68RcQ9DpWxk5OT1Nr8+Rk8Jwm/buEuVyyJAaYLajceNFYgfPJ9n7zWj4xGQDMDDJI06siffvWdxn60RuEMe+rMc5TVy5/0XcP/ANa33Cg2/dXouaTVWEsO27QCRJIHME/nSq7RYqTHqxJnmZ/A+VPcWXriIN0Evt40Lkqx7p58pGnd8aLwmEzW77R6qJrMZZuJv2g1lM7JmilqXu+YBlpcv30zvEKoI1BkaGSIJU/AmgbdsZWJkMHUAdxzT8BW6WQ8VlhKqY2tDQeC/AVIzQ1lzsIG25gbc6icQ8nTSQNBPjz7JPspTlRdDJCMUm+iB7pOY+Jqm8T+fZRGUk6g67GDqewdpk1fdwCgoCSQQC0RKg9vYYgwe/TSs8RVZPnlFxaRRwlfnW5/N3P6GonKP2R5ChDilw91pMLGSWB2c5SY01ifKrHxwOYIyaTqWAjrATroYDKSJkTrFMVySaJ+HzY8dqbB+J4p8wAYgAaAEjt7K60+oy3WYx6sPJ2J5EEQPdzojC8OuXbxAXP1LjFektyAVbozqYhSQTzHfTXH8Jt23CPa6JzbumGe323dZRjAXqjX9kxOxLTtRHxOaOZ+r0YFhyQBmtLE9UMM241kn1vb2aRV4uqBARYO4yiN9KpsYBybqoiuwa2vR2zOVrgMDaIMHmfVPttw+PQ2GdrTFk6XpSA0qxUBWaOqoUhjEzvO1ZoY3DLAopTW5nsPe64hFAzAwAYHZsfZRmC4fcuXEKWiQWZQyhjqq5mA13C6nsGtUcPGe1cdLRYKFXNOobpM0jaSwhYMwNeyt3wYWwLWeyAr2em0eWZ0tKziWiNG5ak5u6qlgk46uhJPMtWxm8PYbpkzAZC8rqTGoI9b269kV9Ln5mP/AI73vvj8Kyy8HBdGWRHrAtmhlb5wDkBBQwNBFaLhuNt3QqowZmsNCyJM4gzz7ufjTuDelNS7knHXl0tb7Mpt2ALcxqLjD2dWP6jQt7Cm4gIHdHPT3DejOI8KW7dubq+YI4L8rlsEbcxDxpOp10rzF8AFk/N9I8kLqSxhPVOnMiSTHOqlmTlXUlyQyLHV2vIU4XgtvMBcR2YOYy3EUGUIUkFTEMO3t/ZIpX6GcPN3iNrFW7Rt2+kkLnD/AEboc6BdJA5fSG8imGHs3DdtnrkdIN8xG5BPZpSz0Ia/bxllQtxFYkOcpyiQYJzCFiefPtqTirU1vzLODTeF9Oa+Qwxfo9cBCnLJJ56dszy9vaK8t2ihe08LBED7QGg7Tr8ak4u5f8yc31uRP3gUZxLCZLlu5rLZARtqtuyfOWP8JqrKnKFTa+B5/DNwyakhDjeIDOR1TAWOsNcwBEecUruekkMV6J5Gh20PfRmIsWVvEgM/VtAEPC6KjRqpJOYHnyqs2bUu3QzJJJLtufCK8eTxxdN7n1sJ8XKK8NKtuxR/1rtSO4uJrqKz2udq3Pjc+5q6kOS7/UK+N93yJ28bcEaIY72q5eK3P2bZ9rfhQmapCkrBjTtIt9EwvnEsv4pn0KqNQSQTyEDcdlAXWi8DEwo07dTp7dqMoNyvTjMAVhJBiCMwnfSIqiEd6QviMccWFqK2KRxLQgBNI1jX1csaHsMx2mh/lGkctPbG09v9zQGHtwjEfnVBXnSVTJOzyFkdjfpCdZ/Onf3VbZxrLmg6MFBHblYHt7RS5GMEZ120g7loPuBg+FEYfCkrcPTAZYCArOeWK6RtEA12hj3lglvZfcuygWIIJObnqzMP6hr3UArwNzuOQ5T39/uq5sO3qi4CMxEgAyJWD2/SA9njXhsMBqwIJI2E6THLq78t65xdE2WUL9VEoJJjNy7I7e2r7z6HLbcc2kg+qGHKCI6x3jTbShGw65iYBOu/9q8dRr1RBnQM3Od9ddxv2d5oNMZLcc8brV/KLrWLhlMEgGSJ38jI5VZiuKTyYEkEkNGgOoHITt7KGsqpGXo0E8yCImRoe6Z9k0NjMOFLjfTQqToZbbt5V3gQ6CZZ6VU78/6CmwzXiSEZpUrspILAqp6xA3ZV7pnlU7Bwai21uyZtksyuQxeLWinLowNxQNvpdlG8FvBWy51OUCcpJ1LLDaLIGmbvANMhirAVcgRX6NYJBC6dFm5DSLrQZ7OUTsHJRFZ4R8T1d0DcD9I1W5cJBz9GEPUI6OE6LLAJXQnMDzA1iFFE+lvELeJAZbOd8loB/pgteuXT1Y5hCv74HOoNes3cUlxWUAG5nYqstGJEy066MQJmKoxmBRmcJ13lYbKVlil1gImTELrHONKbGLmkxFqLA+AcbbDYjpG6a6guo8ZXEhc4zag7Z5o/FemoVHC9IS9vRXSUttBJEGC2YsFB2GUGgrK3VN3D3ih0Ut0bBVYZS5kgju8Y76naYfJ7RuXAQVvnKTJVVGW3vyygQJ7e6lWo8xkrlulsAWcWLWDNkHMl27ZYmVkxknScwjrDUa5h7foXD+OYboVym2GSziHQkqsZkZUtidfVCmdtfZWLu2Rh8MRavA3UxLDM46r22QSSpJjVZ/ePbXlu7eTpFKpdfpIQhwqqzNbABExJVYCzu7HWCau8VqFCNCbHScYtixdCkMxt5RlGg6pJmY0gHzFT9E+itY5kAR83RlSsAAlLT3Ap2AALSO6lmNs27iYd7YAzNmYRqJ+TqFg+trcIE6Ek+xpxizhrWJVDbAQWlLkAKcxAkEACG1GgIHWGmus1u0MlvGl1NdZxK3A7opRrlxSjFW6wGZVYnYEQ4101I7Jlb4213EXba37lprOeYtWSIzGNbhJOm5gc6ydvCI7Tbw4gRIYyROoiWzDeNPaaPtrlsMglCwVS8LvqDJLCQJ5nWtWRSfq+TMrow9OLXug6SbZtW3CgqhZjrqcobYb6wKrPGMUuKSy62it3IGuIGZUDkgTsAe4nmKVcBzYW90j3S4IurAC7sRkMo5JECewbU44l6Vs9sWbYAQKWaQQTkBza7DYcqOcI7BKSt7Wun3K8Lxe85tqqpuIlWGvjm1++ifTXAXLVpsQzK2Q6KEIUlk3nOfyKyp9PcTlt2bdu2/QMrqCGBD7w2Z53L6dw2qz0l9NsVfw7Wr6W0DKGIUfSA2nOZ0jlXSljauKoCEJqVSd/YC4twsYfEPaViwTJqdyXVCdvE0G1/l4z3kEx8fdVvpZxpUxl3OGhSpYgSB1VA/pPlS/PPW1hoI8G1FeXmi9bZ9Rws4vHGN70i67v5fCvKvWxmAPcK9pFlVI7LVi1WDXMTyMVWdZcqUFi8OxdgFzHIIHbrUrmKIbLL7A6Htqu9bkk5pkRBP46UN09yLicilBxXMAw8vhy2TIsHKNP2lDGANNvdVeG6IA5w2YkARsBpJOvjRWHsEJlMgQRsNdZ1IGtVvguyqHlhdHjeHN8/kE8O4dZuXNHTKN1IAZjGwme7adAad8F9FrV66qlsoZ2EhVb1c0dh1KnXv50j4feuApbACzcPWKqdHUK2pBI25eOkU49GL5PFMOAxIz25E6ZjbRT4mJNEtOqrsU3Jc0A+nGCt4HFiyjkjKrk5ACoaQAIOphZn61JMpUBSzZhB2YDKyAgyRt2awQQa036SU/+432IHVCCSNotqT7OtSYXGuQucsMqnKAxHVRVBjMQPVX3dgrXW50rai2yNq27GAvOJJ09wNWPg3AkgbaCd+3lA9tWZn028h2Advd76rukkiSY2IBAkDlpr3ViljG+NmX4i69wS6EtuUhboYrPIKzLrG2qn2DyUYrMpJIGVWUEx1dZMHXfSK/RNv0MwTopFkFSAVlnMBpOnW0nMTpXyC9wVAcSwRPkxuMLKnrsFOYI3XmY9bwc9lOkox3JnxGSapsyisHzHqkgnMYGpJn7v+aEv7FIGoGonmTvB+qfPz0S8CsgKAt0O0SApVZLALz7xy586U43hFkGR0iARJZhA3iNOUGhT6g7VQdwbCWhYBuEBntqF0zQWuWzJB2kSByljTrF4ArfLYchT01zotCsBFPWMCB1TExtWRXA2ng/KlUJAE90RpodO6jMJj3ZiLN6XBdgwDCcwyt6ykRB8a1y2Bitxx0IIVVXLGRQVBmAX3jkQxB5QBuBS3G8KYZLaEyC2UnVCFPWGokjQ8o1pgeJXjI6KWBUyGBmAQQZA010OtLeJcSv5geicFS5kKCfnCTrKmd96mud7fUdUdO/MJ4RhLnQ2Xw+dsTnzKPWU5XadDoQO7eang+I4thbRkAGV7yZkgvlzMWmRmgiedHeiHpJaw9uwMSxRLYYDqkkE5iJAE+YrzD8cw7HDlWL9Hg76PlBlXdHABkcqdbb395PG1vYI2MgWgwUlbTDVmWcpJVgVJ1lF8tI3oa1xgX7jsLSglJjN9MTluksup7vCmmM4pbGBi5nzKiqhYjrReBhARJyhjmM7EaChuLZLiWI6i/JrIy5obLcNvMQQAGgnu9ajrmbu2kMsJx1kHRG3eD3ShzsV5xmjpNMszHKPKj29KrVtSl7pWY/6j4bKdY06MEkz9UnSsr6X8PGBv2RZLAG3bd+tIDE8jHVWAv50q/gfpQ2HuoyC06AAm4VZtwM85spDAkiBpOxNDigoW49XYU99mbS1wO86i7b+ToCFZQUZiMwBRSVKRMgkxpmiKW8X9GMYXcL0WaAFKNCEkmZzqxOkyNBtryom5+knLaY5LbSZ2uqSZ1jNIO3byNJPSf0ibFWBMKnVhFeQYBEnqq3ZoZFFlyNK5BYcWqWmOwo4m7YRC90o9zPlItheo8E9ZwpWdzEzGsRVeOxpu27TEnrISZPmNFX4e2kVzDKQBAABJ7tY/CmIEW0EAfrDA+0R91KlKLWw/wZ45+tyO9IQ9/FXMphssnscc5jmBPlR2HtgW4BnKF9xj76DxKHpTdVjKtBWNJYCD36DamT2wj/AFXGh/PYamzSvY9nhIablW/8FtnHEACvKAzV1T6UX2N1qefuoT5cuW4xDRbJBIiOqOtE6mNqvDjIGyvJAMQBE94Jp7lXQlXGYm6TBLr/ADp8BRF6O8eGooe7aLHNBVtNJJBHkNe6uvtETQak2RZZW2ySKfomfAwaISTo2vjQy9xq3pz+fzNGSN9i1cMAwYSIM6UbwbqYhLheAGB2MjSNCNR7KEt4gRqJqy2wOxjx/tWJU7O1sM9I8Et7EvdDlwRAMk6QBqW1pRc4KhWCSN+XbqdqZqp7j4b147cj7xNDJ5L2kEnBqpRAPkUbMNPCqxaYHWI5aa7jz0nnTEYFW5EeB+4z8akvBTIKufaPwkUKck92NbxvofULXEWtcG6SCzLZKADQzJtp5aeVfIr/AKRvkRPm8oW2NVOfqA85gDYkV9Cw/Fbxwos9LhzuOsj5xqWBJByggwQYjbSk+D/Rs1ze9a/dbP7hVeXKmkluQxxVbe25hsVxm5cZGkEKRpGmhtkzJn6A2oLHcQdkIKiQB9E5WOZjLAkg6MF8BX06/wDokgdS8vgykeOqz8KV4r9FeIXVMrfZcf74rln6GeHHoz51hGD3i720XQwBbLLOkEgMIME6wdhpJkaFVs2WU2mDJlJhgVjVe2I3OnhUsd6NXbLlbgho2ME/yk/kUG+CIgEDT76OWdTVBY+Ga3TGlr0nXKQHtBiwHZAhpOnfFde4o7WQ+UMCIJEHUs66xEeodNdq616EG7bDIbbEwY0YjuOWffFC3fQ6/bEKp5eq28Tyn6x5UcdNboU2+6Al4SVaG6RPXHrEBSpcQZjXqz391F3cCMy5yoUk7gE8u0b0JiuF4k3HLC7mcnddSWJ203OblX1PhfAVwmCdryo2KvDo1WA4Vn0RBm0OpBY7QDyGvadb2NlJJctz5vewGGuD6JIMdbQx7IqheCp88YItraLaXGBIWJBGbackeFMuMvaTHXrVxStpbrAFQYUTDQNTHPnGnZrH5Dh7l1ksOxUZZJ0Vs7AEHMolQuY/8UFqORQ3/gJJSjaVP86UZ1FYWldVuhxfUJd60KoB6s/wmO6r7uO6NL1sjTNacRlnRRmBMTBhdAQJ1M6Qxu3g+H+T2iAFvO8kyYyqBsfGNOVJ7/C70MMocNGuYToABuB2dvwp7ywWzYpYJu5JbFmO45nt27bJobnSTMyrFgJEaMMx7tBUeKcSa89tRaBKjUakZSXYx+yBmPgF3pa2DvpHzdwge3SZ5T+TUnxZL/q2GgEPOm+ugE8vKjU4tbMS4ST3TJXU65iAG1AGw7qNu+rb+yx83aoW7/RPJyMNSNm/4q3EXc2QwBIJgbCXY1E3cj1mqxpfnIvwmELXLn1isD7A+Opo14IInvGuxqvh7ZekP2o9sChUuwe7nU07lJnr46hBJEr0SZMHn4866h+lZtVlhyI1GmldTFjkJfEwT5ose7/g7h7XuHzuxXuMxTf4lwzA28irBIAAyk7HnNUlicDtuJ87kmoXsSpt4sSCWdoE6mAu3l7qalz8/wCUeA3S+H3LXx10JY+duEXBcLddokRl58gTRPDrOHdLbteGeApLh160AEaSDrz50suXf8PhT2Zh/K34UuHWs2xrPzh35qCRReHqVct+nxNWSvf+I3IsWFE9JbPPq5z8FoM3wzRbViBzKsJ8JpZwriwMhkzCFlpIIJEkCO402wfH8KCspf64OWCnIazO1TPHKL2TZSskZLd0eLbaZKmO2DVyE0XY9JbToHtWTrt0j+zXKPHnSuximuXH6sMG1C7Q2oI7qFat9Sqjnp2p2MFY8iR4H8aPs4kHRtfEUDZtPzX3j8aIy9o/PsrNS7m0+wetteWh91EoOzWllnuP58KJRz3GuOGdpQxOmv58qIRCNj+fbNB2cWO6e8ffRtq+OY8tfjtQ0bYbhuLXUEKxjx/GaD4lev3hBxDgdhGn8hHwonKrDfy/A614uHn1SD3TB8jXapVVnKrszqcCuBpYC4OxXg/zCabYXC4Nf12GvKe1mZl90fCjWRl3B9o++pW78do8Dp7qxNoJu+ZbiMDw5bYZktKu4YI8+YE++lPy/AzCYrFWh2gM9vyIYxTUKp16s9sQfNYNV4jhdt/XWfJvewDe+nwyx/yT+AGgEtcUS2c1nG4e8RsGtZWP8Ea+NXP6QlwvSWlOU5hlOzEESJmDBPnVZ4Ei/q1sL9q1B/ifN7jUcRwy8esczd4Ob4GaGfESi/Ubr3hxw42vWr6fYU4rh1m9ca4zujMzMZWQMzE6GeU9lV3fQIXgzWri3APW0KsNCROvjRjW3Bjn2EQffU/RPH5sbetqerbsvmI2diyjXuXYUeDK8k/WS8xefFHHG4tnzfGcPRGZVZ0KsRIg7eEGKHu424kBbwJE6EHMZOhMggQO+qfSrFMLzZSRLOTHjS35TbyENbJucnzx5rGvnyqtY9St7/sRPK4OoujRW+J4kAdVbg5ZTPwJ+FR4px1mtta6Nhm6PrEEeqJIhhPrEa/U76W8H4nkYIRKkgAdhPjyrR3T1W8DSp4oxldHoYnLLicoz5c00ZS3aY8opogzlANIAXu3J9u9QmvcGeuv2h8aJuxeNNyVuxpwfCu6vbRJd2MAEa6lp120Wa8xHodjGaGw9wIOwTm8YPq/Gn3oci2r1ljokkknYZkK/E719Dt4CH6QMpXtnkO+vD4jjZYcjpLl8z0ck1Sj0+p8kw3VULMRIgMo5nkUJHnXUu4jiF6a5l6IrnaCyAkjMY1mur2YSi4psgnjm5NpfQCuYIfJg0A9Vd9xJG3L/k1W93Kl9IXUuSApMAAc5GUadlGXG/wo+wn+2ouBkxB5h3IPMHKuo7KNS79/sRuPbsKbloiyjAGJImVg+tyAme81DBPlKA7AP7wPxojEWv8ADLqfXI3MDrNyqjDJFyAozATJOkQO7t1nvp63T+Imqa+AXwHRD3t9wqpHjoBprOvPQsPfPuFdw0sU0IGpO0n41RdaHtxsGaBOoGc6H8aGrkw7qK/Ow54OSLKHu+80ywfpFZtsyXFYbEsh1M/VO8Cl3DboW2oBzKJgxBIk6waAtEPjCIkEjx6qz8RSXjU3JSHa3FR0n0G1jbB+le9iLv2auKo4hx61ZtlzauNBAEsqyToJifjSlbRG1CcZvk2gD/qW/wCoVJHDBySKJZJKLY0s3y0XFJAbXTYd3s76Z2MSSNYNJfRrF5rRzGSLjjU6799PLVhSew/n2GtyVC/cZC5hdjFKdJg9hooJG2lB2sOg7T4n8KLQKB/epXniUeDIusYhtiAwoxWntHjqKVW7gUk660favg89aZGSlyFyTjzGFjEuNiT4GfjrV4xSn1lX4GgBb/P/ABV6lh3+OtcYFraU7fcan8kblQZUH6Pl/avcKhU6O3gT+NcaEMzDceVeIAeWvdoaMTEdsGphUbcfn411HWUAN+0ToRqeRiRrvtWH9A2/xuOI2CP/AP1H4V9AbCgCQfLX418j4FxZrN7FOpUZpDZhOmZj26bVRw70tticq1KkZnjvD2fPdBGVCA07nOzRGncaz5Na/CYqzcs4lbq3CPm3XIQGU/O5SZEMslQV0PW02rIRJ3r08aqKPOye0y/DXcrKx5GfwrS8OxQezvJCwfd981nsZhAtmxcBPzguBp2DI8ad2UofaabcMs2RbDJdZ7xQ9IvR5UtjMuUBiZdt50A8aHJC4tjeHyuDrvseudvz212BPzi+PwBqFw12APXH73wNTdC7E/XXmfR/Rngbth7bl0EiQC2sHUaR30yvcJuRBCMO7Kau4E0YSwP/AIrf9Iqy9cHMDyrzZ4IzbbHrPJKjE3vQW6WJAgE7QPxrq1jXF7q6maH/ALGePLsfLMSYw8fVT/bVbYlcmI13Z475QdlCX7cWzPdv7Klh1BL9mb2bCr9OxB1oqv4gGwVAMh2PsJ/vUEnPv6qyPbGnhufaalcT5u53M2nlXZgHb7H401daF0tinCk5RKluzXqxyqLW9iSoIY9UAzEkkztA0HbrV2CTxGinT2+w+2o3GAmVBYEwdhABzSo3JldZERtrR3uLr1QzCB8gy5Y1IXUESTpOs+2h+FGcSSdPWO/sonBorIuaTptML5DTzoLhNwLek9h0Ak+QpfNSGPZxNhZudtC8aWUQTvct77+tVK46fVtufd/VVXEbrZbZdcoFxDvJ0zTt3CpowepFEprSEcAWLdw9ly5v2CKM9GuMXiGeVFtj1UZZBjT894pVgcRGFxHe133inHo3Aw1sdxMHvYmuyRVO+5mOTtV2NFb42gEth18Vcj41Ph3pLYvpntYUhdVGZ5M6cgIjXt7aWYmz1WIMaHfUbGlvoneBsZgCozNAmeS6a71MsMNLdfUe8ktSRqMZZe7bZFZLRYESi6ie0tr8KX+jnEHvWiXEvbY23j9pYkx7eVF2cWY11FK/RG5FzFrP+cxjTmW7fCijFKDpGSk9SNNYv9hju/5oy3ijz17xQ09qz8fI/dUco2Uwew/31+NLCsb2MQp8aIieX59tIpYbj8/nuq6zjiNJMeMj76w0a9F2ae6pJcYdh8R+FBWuJdutEril7a46wlsV1TII0PeNq+G3cZCXVH+Y+/OBM/Gvtd64MjEHkfga+EYl+tHYT8daowK7FZHQwex0eGdp1vXSf3bSaD+K4fKk3EdCIAMCdRI0K7zyrR4u4E6BWEhUDMO+4S59zL5Vm8XcIZe+B7x+FXR5kklsMMPcW8BZFpIGdwJKgRZl20BgnID2aVXwu4ptOABmGUExBO/9vKiuB3wWvEoFIs3zI7Ckbe0UDw1h0bmdSVnTQb/hWy9k6KWs7EGrMBu32Wqi8aswTQGP1fvFK6FWJ/8AIj7NwoW/k9kHMCLdsfyiuvInK4fbQdkgW0EkQq/AVRdufWHtmowgk4cf6g8q6lxuntXzrq2zKPmoEoJ10FQs+s/j9y11dVj6ilzQK/qXPtf+tTu+tc+x+NdXUf59BT/PmeYT1v3VqrEesf3v6RXV1F1AfIKw36tfCqeH/wDkef8ATXV1B0kF1iP+YqHEv8v7Y/paurqmjzRRLkLsH/4d3xb4JWh4J/49v7Irq6jzcn5gYunkN5+afwI9xpf6C/8Aij7TfdXldSf8H5ob/mvJ/wADo6ExSbgX6/Gf/kHxeurqGHsy/Ops+aNfwppBB1HZVgEgzrG1e11Awj3h7E7mrcQuk866uoQupXaE71RiNNtK6uoAipbpg6n1Tz7jXyq5v+e2urqrwdROUb+kP65vBf6FpAx66e34V1dVUOpLLkvgOcEvVv8A/wCvc/qSlvD/ANUf3P8AdXtdRS9g1e3+dkRv7eypYX1X8B8a6uoOg7H7fwf0Pq6HqjwHwoTEV1dUYTAjXtdXURp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6" name="AutoShape 4" descr="data:image/jpeg;base64,/9j/4AAQSkZJRgABAQAAAQABAAD/2wCEAAkGBhQSERUUExQVFRQWGRcXFxgYFxoaGBgcFxgYHBYcHR0XHSYgGBwjHRcXHy8gIycpLCwsFR4xNTAqNSYrLCkBCQoKDgwOGg8PGiwlHyQsLCwvLCktLCwqLCwsLCwwLCwsLDIsLCwsKSwsLywsLCwsLCwsLCwsLCwsLCwsLCwsLP/AABEIAMIBAwMBIgACEQEDEQH/xAAcAAACAwEBAQEAAAAAAAAAAAAEBQIDBgABBwj/xABIEAACAQIEAgYFCAgFBAEFAAABAhEAAwQSITEFQRMiUWFxkQYygaGxFCNCYnLB0fAHM1KCkqKy4SRDU8LxFRY00mMIJXN0s//EABoBAAMBAQEBAAAAAAAAAAAAAAIDBAEABQb/xAAzEQACAgECBAIJBAIDAQAAAAAAAQIRAxIhBDFBURNxFCIyYYGhsdHwBZHB4UJSIzRiFf/aAAwDAQACEQMRAD8Awtm6BqBB7RvVtq0kydeZDTr4kVEW6sW3ULPofRIvkejA5mliAv1Bt3AcvOopaYMQpZFOhJJEjvy7+Aq63ZkgDc19Q9FP0dlQHukFu+SF8O/vooQciTiMSwrdmK4D6F32i5lgQ0AwCZVhsdt/+KVYzhXyVyt62zOfUkwkbAmNWI7AfbX363wDKPWHlSn0h9DzftMpG40KnUeE/DnT3j22IVk3tnxGQ/WuvEaC2igGO4RlQd5k9xqQwsjN1bNs7FiSzDugZn9gA8KL4r6PvhnNpgA3aQZInQjkB7JoO7goiAT2sSI8hr5k+FStrqU6SFrDkyUXMB9NoCjzOUeBJquJOpLnumPPfyFXXHZmAJ6TL+1KqB2axlH8NeDE5pDTlH0LcKunaYMjvOauo6ipn0gkAfsr+fiZqQBGuiDtPrezSfIVPpVI+jbA2CgtcPtJj3jwqD4cDUwg+u2Zj+6o09o9tdR1EsOVzCAW1HWbQb+PxPsry2+YqCS20AbD3fAV4lsggkHuL9Uewbn2VHDScupiV2ELv766jC0Xcv0gv2dW85+Jo+zxq4ImCv1t/cPuNKAOyPZVitHZ8T5bUDimEnRo7HF7bDWV7yJHmPvo2ze5o3kdKymaeRJ+sfuGtGYTA3jqoYd46o89zQPF2N19zVW+In6QB9x/Cr0xSNsYPYdKTvgsTbAJUXB9UyfuPuNDjiSk5WBVuYI/PwrdWSHPcJKEuRoyK8ApRZxZA6p08x/ai/lxI2A8P70Szrqd4b6BoFeOonUgatz+saBa6eZ8zUb+KUHedX2H167xm06QSwybVBjXVG0n3fGoHEHkB8aBOM7F8zVmHxBy9e4i91u0zt7TdIQH2GtxKWR1KSivztY2XDShVxbCCrP2nu/sKovqqaO6IewsJ8tz5VwvI5C5bt0kwOkukLr9SyFWuw+LcW2a0LdoKUEW7agnPm+lqfo++n6eEh7UpSfu2X77v5BLh8vavM9t4fN6lq847cmRf4rpX4Gqb1sjdsPa7szXn8kyr8aquW7tzVukfxzNRXC+B3DdSbbhZkkqQNATzFFLiseOLePGl57v7fIbLgnGLc5/sK79y3EF793uBWynlbGbzNAHEBf1dq1b7wuZv4mk04Ho3iI/VN7YHxNTHofeO+VdO2fZp+daCfGZJLeW3ZfZBej8NDdu/N2ZxsVdJ/WN511P/wDs299XzP4V1K1+8KuH9xmUWrVWjeC8Os3LMsoLy+ux9duY12o3/t5D6rXF/ezf1g1PLiYRk0xa4tLmhQBTzBfpHxmCtjIwuoIAS6C0DuYEMPaSB2UFieCOgJF1WhWaGSDC76qe8cqBJ6vjFPxZk94jJeHxMHH8RtsL/wDUDp87gzPbbvAjydBHmaZ4b9PWFYw2HxC9/wA2w9sPPkDXy97CtuoPsqo8MQ8o0Ox7jVazJnnT/TJr2Wmb/j/pFhuKFf8AE2LGQkgNmlpjdrq2woHYJn2Usueg9+JtNbvLvNtwdO3s8jWMbgw1hjtzHeKoXh122c1toParFW89PjWPRPqbCPE4FpUbX7mmxPDL9vR7Tj7SEjzigmAIiCBzCmB7RsaGs+lXEbQgX7xA5N84P5w1GWP0kXDpfw+Hv9pK5W92n8tB4K6GPiY8smOvkDmwDzgDlAE/vAH3zUFsEGRI7Mmp8yZHiPKm9n0n4ddI6XD3sP2tbfOAfsmNPAVcMHgLv6nHIp7LytbP8TADyoXjmjtfDy5Sa8xDZYqZ6pYzuMz6KdZYQPjUsLeL3FXKXcFZLMXIEjYKYHgZrQP6I4gBmQpeXK2ttw41Uxv4jzpccBkKi50trUSqoQGg6ST1Ty7dq1J9ReSFK4tPyA/kMD5x1XTYnX+C3rU7F2zMW0uXm7FED+UM3nFRsXrCgZbQbTe4S/8ALoo8qK/6vdYQpIXsUZV/lgVvqoSlJhFuzieVuzhh2uVDeRzE+6mnAsauGZmu32vlhEBTlWJ2LmTv7qUYThV+76qMe+CfeNKc4T0Hun12VPbr7poJZFyDji3sPtcStOeq8HsnL/Y1Zethh1wHHadD5ir8H6FWF9Yu57tB75rQ4PAIghEUDvk/GkeKlyHaD523BG6VuitvE6QCdwOdOML6KYhgMzBB3tr5LW6SyeZq5LIpTnfQs9IpJJIy+A9BbeYZ3dvABR5mTTj/ALLwvMMdSfXP0jJ2FGNxC0h6zoPFh8Ki3pNhh/mp7JPwFapSoRPiMjftP4FS+iuEH+UD4s5++rk4FhRth09on41Q/pfhh9OfBH/9aof03ww/bPgh++K71hfizfOT/djRMDZXVbFsEdigfdUsqja2o8NKRP6e2OSXT7F+9qGf9INvlauHxKj8a6pGX3NI1/6g86HfFH/THvrNXv0hjlZPtuD/ANaCvfpDblaUeLn7lFbpZ2xrLmIPYB7BQd3Et2+6sld/SJd5JbH8R/3UHe9Pr552x+7+JNdTCo2BZu0++uoPC8H4pcRX6gzCQCEBg7V1Fpl2F3HufMeD8YVWCkZcsiZ3kk6z4gVrMBis3rFZOxGxnYa86+as4Dme2tT6OXdVZpAXUA+413E8LCUbo7HLU2htxeekYzp0F3TTmhPZIEgGJ3FJ32A7fuFP+L4UZb1yQSbTgbgwUjbY+NIyozrP1vuH30jFJqD9ySPR4GPtX7hFjsSUunfTKTrygH8fOnLjK+Tc5A866ZlmPGguKraCywli0MJ1gRp5CmWJMX7wJAiygjnCpOnhHvq2/UTYt534k1F7K/kD2HzKGGqtbe4N9MhGh7J117q5LgO37Ib2HYns/wCKnwi5FgTsMIx0776L8Cw9tX4k2czG2HH+GuCDHOInWZgiuf3FY+NyXvuDTVbIrbhT5GiLPBrt4kK4QqqscxIBzZgNAND1T517gOE3Cq9TLJBJbTSOzf3Vl7JrqWx4qE7TVV3F78Ntn6MeBih34MOTEeOv4Vq7Xo5I6zmfqj72/CmmG4JbX6AJ7W63x091F4kl1EZPRpf4/wAGCwPBb2ZjaktlaCkgyQY1Hee2tJwnh/E5HSXyi9l25nP8PW98VrEtADUwO8wPuFVXONYe3vcSexRmP8s1z4iRBLDjbtKviBp6Mq4TpmzuogtbQW83ed5PeIptg+F20IyWl+03WPm00uvelihC6W3ZQVUsYVZYNl7d8ppTf9MrxPVVV8z8dPdU7cpcxvSjf20J3M91c+ItpOd0TxIB99fMr3pBef1rrR2AwPJaBuY8DdveB8aHQ2bZ9PuelWGT6Rf7Kn4mBQd/0/Ufq7X8TfcPxr50uPnYFvAE/wBqmGutspHiQPxNFoGRxZJckzY3/TjENsQo+qon+aTV/pCrpatOcUl0sIZVuhiCSx2B2iNe2svguC3X9Z1QROxY++BXHg7AdZ3I7oA91AsuO9Kas2PDSlKrSJnEnt/PtqwcRSOtcAPMb/AGqrfC7fNZ+0SfjRlqwo2UDwAFN1F0f02/al+wN8tB2zt3hGj31FrjHZLvl/emYqYodTKF+m4utigK/wDpv7Y/GvOgf/TPtZacEV0V2pjF+n4O3zExwb/sD2uPwqDcPufsr/Efwp0ag1dqZvoWBdPqJTwt/qe+oHhb/tJ5H8adka1WUrrOfDYl0FQwlwbXI8AfxrqafJ5rqKvcD4GPsYKzaBuSdpmvoKG3dVVJAIXRu7sPd4UkOGQ7ovkKi2GRRMFY7GYfA0yb1UeXDgnFPddw7jl+VyqZAQgnXWFPbt2eylWNHzlrxPxFSNrN6puRzlt/OaPweFV7iZ9g3bAoYrcFuOOEo32Fp4Qx/wAz2EV42BvSxzKxZYJO5nSCY7O+tHxTFYe3IDJ4Az8NaUvxq3yUn3D305JdWJnkjPaEPiRwXD3yZWygdH0UIDIXNmiT3jfWmFjDBZMSWAUlzJIXbfagrXEi6OQ9q2V2VsxZ/swpE+MUrbG3rgYguwUFmygwANyco2rrXQR4MuprDeAkswE77D/mo2eIozhUDXGOgCLM+dZe0zxGX+I/hJobD4q9bfNbc22B0ZCwYeBBFDzDlilBWzSXvS4jRLcd7E/AR8aBv+k95vp5fsgD37++hv8AprXB0jM7kwWJOsnmTvJ7zQtzhS883tM0NIpjw0nG0c/Es51fMZH0pMnQdtXWbLsJVTsCOQM3BbG/1jHsND3cKyrmz9UEalZiNu3QTvympHht9GyBRmy5wApByqwaRESA0bdtc4PoJklDaX1Qxt8QxS2jZW5ltO1xWTOSpyZZMDtJ91AJYZt337FA+MmqcMxMa6HMd21zHrettqseyj0rKaW5Xw0Mc7dEUwC88zeLH4bUTZwyjZQPYK8WrlrLPShCK5ImlGYO2GcAzEiY7yAPeR50F0gG5A8TRvDMSpcgMCYmAQT1SG5fZpWV1Bs7LLTB09w3H3It9TUsYmD6pgEiNuRBP30XcTINfVJgjx29/wAa8wWGDBVBAAkDNryIE667Dyo3idg6JmVtmMLlgCe87mPI14zjcb7fueVqSdCKNasWhHxqi4EPrM0D7/L7qanAxOuwJ27K97DgyZY3FWejP9R4fCl4k/qVCpA1XZeQe6qcRcYAER5U/wBAzdhD/XeEXJt/AKmpoazI4jeLEZ9Mtw6AfRtuRy7QKF9FsXiMTjLNoXCxdoys0KwAJIMRyBpU+GnF0w1+q4skNUU/l9zWuv41WxqzGYdL1kO6upXMrdG0RnETDbiDm1MiD2Vl24JbD3SmIAJRurcRlK5iNSwzLA560PhO2mD/APRi/ZXP3miGtSt25ofhtkrbymDEiVII37RWhwfAS9sMCZjYAE689SPCgUbnXYplnjGKnPb+zPvc1Ok11aKz6HBlBzNr9n7jXU7RIT6fw/f5MxGO4iDckqgLw0WyoRc0aGNEiRodqoOIVz0YzEmB1Srb7QVJFD4HhbMHcaZmKMBLSvVIJVRIkjnuRtoavw3DHsuWRrgkKxbLEGDI2AB1nbShbSI/SZp6aVfwc+HyNkLOjaSGTUToJ7BVOIwXziDPM66jv7CYo7EYdWd7pcs/zVtSSZZVIzE9UcwI5mDQ1/8AXW/A/fQp9g3U8Tlpp2djLHSNmciYA6iJbGncgAnvqjokQttoARJMyDOnadNuyaYDDn9tvaFP3VW2BzGdCYicpB8OqRRp0PlhemoxQisIq3jMyHVd9PVEiI7Z59lavhh610QGDWHLrB3L6gdmjgdmg0pZc4UCSdJJzGC417dzUbSFSSCZYEHrtsSp7NfVFdN6otLmJlgnyS2/sgmJ6g3LQNdI+lP+330MbfODBI84BPxFEDCwCO4jcd/1e+qw4MAloEAaA7Ko7e6itE+dTpXY4w2GJwzGRACmGEqcoB1OwnNGpFeekLqt9rcAOIXQACFVTyOs6edC2elGZQ7G04SUyiNFXnJOus6DeocStvdvdKVAdj1jDREAQAF027TXbaeZ0Fk1qWnYvwWGz2byzHrnb1gLa9XbmXpz0gbEkhWyi3eRWIEZotoYO8Zxz7+VU+jl7DW0cXruVyzgDKxEMtsdm/UIinnyjBhQy4tCZYlYKnrPnMnTmAPfWb7UTZ43Ntp8zAYzCdHdZJByrdaeRhrrA+0x7694fbd0ziGiJGxJJIhe3QT7abccwwuYh2tMHDWWkjYEi5398+2l+BwhS0UKkknQZdNtD2g6mulyNw5HB7Pb+yq8jMFKEydIB0kzE6zrFU3eHmW1JgAiWG0Ak6nWMw8KI6Nkyy6KAoJJED1iImOsR+e2pcSQm87LdlIVgQ0SGCgxHOV27hQKxvFvJzvYX3+GlcuZRJ93d4idROm29MMK1u0yuFKlSNYI1ImCJMaSD3g1ZhDauowZiFWTmYljtm0AMDRT+PKmWD4ZYFgkHrGCxgnRS5GgH1SOY1nw6V1T67C8OdJJNb+QVguOWrmoYKY9UnKwPdtPs/4WH0oNy4ltVyoSM5YyX8e7zpBhLC5kCNmBynXQgn1hsOfx571G5pd7Y/t2UiPB44u+Z0sjlsth0cEfl9vMYzydBJBJiN479+daW1hbiT0imCtwqzFgIU9i61kMHxMpdW4EJcERmObmDAzLoe8a1rrnpDi3t6YJo6O4pch/VLiTsNvV9tenw0nFNXXkS8TCNra6d/TuSGCfMSoAtgy2Yk7GGICyQJEa+PIx2JwZIUaes4BAJnms/s6SO8gRO4Cs4jFtJe0IJ0BJ0II0jMT28qX3kxH+kAAdDlAJ/mNUa8vO3+wnRhit4rf/ANbr+uxbcwAS8AHDArfUmDAK27itoJJAkGezlS/9HiC1xPBuXGQu0MerEB1IIO39xV+AwrhwTCkhgNR2QQYzFQQTy15VdwPD2rmItWsOwzExbkamM7MCzCFLEkyCdAOwUE56mr+exVgwxeJ7pbvrdchzw3iK9M6SCjlgOw6mPz3mguLYEBnHapA7wSCPfNK3wrqwgqpU6FZjTnzNaDHWC4VwwIKgEiYBBB5gHTrjUVmadZfE0tWTYMaa8PUnTvb5lXDrfV8Wc/zGtRgsDee2jK1vKV0+aJMSdznA7TtzrMhciAc4+OprVcI9JLVuxbRmgqAD1WJ3M7CNqji1qbZ7ebFOXDQUVb/omeH3Bpntr3dCmnm1eVE+kGGOrb91v8RXU64dzzfR8/8Aq/2Pn/yC5aAa3u6xoCcswZI57+dU2TiXDI7Bs4gdVkKj1jsvhueRFN71sZJGUfNjN1ZJgSfgvkKt4fbYyF9WZPVy7zt2bc68RcQ9DpWxk5OT1Nr8+Rk8Jwm/buEuVyyJAaYLajceNFYgfPJ9n7zWj4xGQDMDDJI06siffvWdxn60RuEMe+rMc5TVy5/0XcP/ANa33Cg2/dXouaTVWEsO27QCRJIHME/nSq7RYqTHqxJnmZ/A+VPcWXriIN0Evt40Lkqx7p58pGnd8aLwmEzW77R6qJrMZZuJv2g1lM7JmilqXu+YBlpcv30zvEKoI1BkaGSIJU/AmgbdsZWJkMHUAdxzT8BW6WQ8VlhKqY2tDQeC/AVIzQ1lzsIG25gbc6icQ8nTSQNBPjz7JPspTlRdDJCMUm+iB7pOY+Jqm8T+fZRGUk6g67GDqewdpk1fdwCgoCSQQC0RKg9vYYgwe/TSs8RVZPnlFxaRRwlfnW5/N3P6GonKP2R5ChDilw91pMLGSWB2c5SY01ifKrHxwOYIyaTqWAjrATroYDKSJkTrFMVySaJ+HzY8dqbB+J4p8wAYgAaAEjt7K60+oy3WYx6sPJ2J5EEQPdzojC8OuXbxAXP1LjFektyAVbozqYhSQTzHfTXH8Jt23CPa6JzbumGe323dZRjAXqjX9kxOxLTtRHxOaOZ+r0YFhyQBmtLE9UMM241kn1vb2aRV4uqBARYO4yiN9KpsYBybqoiuwa2vR2zOVrgMDaIMHmfVPttw+PQ2GdrTFk6XpSA0qxUBWaOqoUhjEzvO1ZoY3DLAopTW5nsPe64hFAzAwAYHZsfZRmC4fcuXEKWiQWZQyhjqq5mA13C6nsGtUcPGe1cdLRYKFXNOobpM0jaSwhYMwNeyt3wYWwLWeyAr2em0eWZ0tKziWiNG5ak5u6qlgk46uhJPMtWxm8PYbpkzAZC8rqTGoI9b269kV9Ln5mP/AI73vvj8Kyy8HBdGWRHrAtmhlb5wDkBBQwNBFaLhuNt3QqowZmsNCyJM4gzz7ufjTuDelNS7knHXl0tb7Mpt2ALcxqLjD2dWP6jQt7Cm4gIHdHPT3DejOI8KW7dubq+YI4L8rlsEbcxDxpOp10rzF8AFk/N9I8kLqSxhPVOnMiSTHOqlmTlXUlyQyLHV2vIU4XgtvMBcR2YOYy3EUGUIUkFTEMO3t/ZIpX6GcPN3iNrFW7Rt2+kkLnD/AEboc6BdJA5fSG8imGHs3DdtnrkdIN8xG5BPZpSz0Ia/bxllQtxFYkOcpyiQYJzCFiefPtqTirU1vzLODTeF9Oa+Qwxfo9cBCnLJJ56dszy9vaK8t2ihe08LBED7QGg7Tr8ak4u5f8yc31uRP3gUZxLCZLlu5rLZARtqtuyfOWP8JqrKnKFTa+B5/DNwyakhDjeIDOR1TAWOsNcwBEecUruekkMV6J5Gh20PfRmIsWVvEgM/VtAEPC6KjRqpJOYHnyqs2bUu3QzJJJLtufCK8eTxxdN7n1sJ8XKK8NKtuxR/1rtSO4uJrqKz2udq3Pjc+5q6kOS7/UK+N93yJ28bcEaIY72q5eK3P2bZ9rfhQmapCkrBjTtIt9EwvnEsv4pn0KqNQSQTyEDcdlAXWi8DEwo07dTp7dqMoNyvTjMAVhJBiCMwnfSIqiEd6QviMccWFqK2KRxLQgBNI1jX1csaHsMx2mh/lGkctPbG09v9zQGHtwjEfnVBXnSVTJOzyFkdjfpCdZ/Onf3VbZxrLmg6MFBHblYHt7RS5GMEZ120g7loPuBg+FEYfCkrcPTAZYCArOeWK6RtEA12hj3lglvZfcuygWIIJObnqzMP6hr3UArwNzuOQ5T39/uq5sO3qi4CMxEgAyJWD2/SA9njXhsMBqwIJI2E6THLq78t65xdE2WUL9VEoJJjNy7I7e2r7z6HLbcc2kg+qGHKCI6x3jTbShGw65iYBOu/9q8dRr1RBnQM3Od9ddxv2d5oNMZLcc8brV/KLrWLhlMEgGSJ38jI5VZiuKTyYEkEkNGgOoHITt7KGsqpGXo0E8yCImRoe6Z9k0NjMOFLjfTQqToZbbt5V3gQ6CZZ6VU78/6CmwzXiSEZpUrspILAqp6xA3ZV7pnlU7Bwai21uyZtksyuQxeLWinLowNxQNvpdlG8FvBWy51OUCcpJ1LLDaLIGmbvANMhirAVcgRX6NYJBC6dFm5DSLrQZ7OUTsHJRFZ4R8T1d0DcD9I1W5cJBz9GEPUI6OE6LLAJXQnMDzA1iFFE+lvELeJAZbOd8loB/pgteuXT1Y5hCv74HOoNes3cUlxWUAG5nYqstGJEy066MQJmKoxmBRmcJ13lYbKVlil1gImTELrHONKbGLmkxFqLA+AcbbDYjpG6a6guo8ZXEhc4zag7Z5o/FemoVHC9IS9vRXSUttBJEGC2YsFB2GUGgrK3VN3D3ih0Ut0bBVYZS5kgju8Y76naYfJ7RuXAQVvnKTJVVGW3vyygQJ7e6lWo8xkrlulsAWcWLWDNkHMl27ZYmVkxknScwjrDUa5h7foXD+OYboVym2GSziHQkqsZkZUtidfVCmdtfZWLu2Rh8MRavA3UxLDM46r22QSSpJjVZ/ePbXlu7eTpFKpdfpIQhwqqzNbABExJVYCzu7HWCau8VqFCNCbHScYtixdCkMxt5RlGg6pJmY0gHzFT9E+itY5kAR83RlSsAAlLT3Ap2AALSO6lmNs27iYd7YAzNmYRqJ+TqFg+trcIE6Ek+xpxizhrWJVDbAQWlLkAKcxAkEACG1GgIHWGmus1u0MlvGl1NdZxK3A7opRrlxSjFW6wGZVYnYEQ4101I7Jlb4213EXba37lprOeYtWSIzGNbhJOm5gc6ydvCI7Tbw4gRIYyROoiWzDeNPaaPtrlsMglCwVS8LvqDJLCQJ5nWtWRSfq+TMrow9OLXug6SbZtW3CgqhZjrqcobYb6wKrPGMUuKSy62it3IGuIGZUDkgTsAe4nmKVcBzYW90j3S4IurAC7sRkMo5JECewbU44l6Vs9sWbYAQKWaQQTkBza7DYcqOcI7BKSt7Wun3K8Lxe85tqqpuIlWGvjm1++ifTXAXLVpsQzK2Q6KEIUlk3nOfyKyp9PcTlt2bdu2/QMrqCGBD7w2Z53L6dw2qz0l9NsVfw7Wr6W0DKGIUfSA2nOZ0jlXSljauKoCEJqVSd/YC4twsYfEPaViwTJqdyXVCdvE0G1/l4z3kEx8fdVvpZxpUxl3OGhSpYgSB1VA/pPlS/PPW1hoI8G1FeXmi9bZ9Rws4vHGN70i67v5fCvKvWxmAPcK9pFlVI7LVi1WDXMTyMVWdZcqUFi8OxdgFzHIIHbrUrmKIbLL7A6Htqu9bkk5pkRBP46UN09yLicilBxXMAw8vhy2TIsHKNP2lDGANNvdVeG6IA5w2YkARsBpJOvjRWHsEJlMgQRsNdZ1IGtVvguyqHlhdHjeHN8/kE8O4dZuXNHTKN1IAZjGwme7adAad8F9FrV66qlsoZ2EhVb1c0dh1KnXv50j4feuApbACzcPWKqdHUK2pBI25eOkU49GL5PFMOAxIz25E6ZjbRT4mJNEtOqrsU3Jc0A+nGCt4HFiyjkjKrk5ACoaQAIOphZn61JMpUBSzZhB2YDKyAgyRt2awQQa036SU/+432IHVCCSNotqT7OtSYXGuQucsMqnKAxHVRVBjMQPVX3dgrXW50rai2yNq27GAvOJJ09wNWPg3AkgbaCd+3lA9tWZn028h2Advd76rukkiSY2IBAkDlpr3ViljG+NmX4i69wS6EtuUhboYrPIKzLrG2qn2DyUYrMpJIGVWUEx1dZMHXfSK/RNv0MwTopFkFSAVlnMBpOnW0nMTpXyC9wVAcSwRPkxuMLKnrsFOYI3XmY9bwc9lOkox3JnxGSapsyisHzHqkgnMYGpJn7v+aEv7FIGoGonmTvB+qfPz0S8CsgKAt0O0SApVZLALz7xy586U43hFkGR0iARJZhA3iNOUGhT6g7VQdwbCWhYBuEBntqF0zQWuWzJB2kSByljTrF4ArfLYchT01zotCsBFPWMCB1TExtWRXA2ng/KlUJAE90RpodO6jMJj3ZiLN6XBdgwDCcwyt6ykRB8a1y2Bitxx0IIVVXLGRQVBmAX3jkQxB5QBuBS3G8KYZLaEyC2UnVCFPWGokjQ8o1pgeJXjI6KWBUyGBmAQQZA010OtLeJcSv5geicFS5kKCfnCTrKmd96mud7fUdUdO/MJ4RhLnQ2Xw+dsTnzKPWU5XadDoQO7eang+I4thbRkAGV7yZkgvlzMWmRmgiedHeiHpJaw9uwMSxRLYYDqkkE5iJAE+YrzD8cw7HDlWL9Hg76PlBlXdHABkcqdbb395PG1vYI2MgWgwUlbTDVmWcpJVgVJ1lF8tI3oa1xgX7jsLSglJjN9MTluksup7vCmmM4pbGBi5nzKiqhYjrReBhARJyhjmM7EaChuLZLiWI6i/JrIy5obLcNvMQQAGgnu9ajrmbu2kMsJx1kHRG3eD3ShzsV5xmjpNMszHKPKj29KrVtSl7pWY/6j4bKdY06MEkz9UnSsr6X8PGBv2RZLAG3bd+tIDE8jHVWAv50q/gfpQ2HuoyC06AAm4VZtwM85spDAkiBpOxNDigoW49XYU99mbS1wO86i7b+ToCFZQUZiMwBRSVKRMgkxpmiKW8X9GMYXcL0WaAFKNCEkmZzqxOkyNBtryom5+knLaY5LbSZ2uqSZ1jNIO3byNJPSf0ibFWBMKnVhFeQYBEnqq3ZoZFFlyNK5BYcWqWmOwo4m7YRC90o9zPlItheo8E9ZwpWdzEzGsRVeOxpu27TEnrISZPmNFX4e2kVzDKQBAABJ7tY/CmIEW0EAfrDA+0R91KlKLWw/wZ45+tyO9IQ9/FXMphssnscc5jmBPlR2HtgW4BnKF9xj76DxKHpTdVjKtBWNJYCD36DamT2wj/AFXGh/PYamzSvY9nhIablW/8FtnHEACvKAzV1T6UX2N1qefuoT5cuW4xDRbJBIiOqOtE6mNqvDjIGyvJAMQBE94Jp7lXQlXGYm6TBLr/ADp8BRF6O8eGooe7aLHNBVtNJJBHkNe6uvtETQak2RZZW2ySKfomfAwaISTo2vjQy9xq3pz+fzNGSN9i1cMAwYSIM6UbwbqYhLheAGB2MjSNCNR7KEt4gRqJqy2wOxjx/tWJU7O1sM9I8Et7EvdDlwRAMk6QBqW1pRc4KhWCSN+XbqdqZqp7j4b147cj7xNDJ5L2kEnBqpRAPkUbMNPCqxaYHWI5aa7jz0nnTEYFW5EeB+4z8akvBTIKufaPwkUKck92NbxvofULXEWtcG6SCzLZKADQzJtp5aeVfIr/AKRvkRPm8oW2NVOfqA85gDYkV9Cw/Fbxwos9LhzuOsj5xqWBJByggwQYjbSk+D/Rs1ze9a/dbP7hVeXKmkluQxxVbe25hsVxm5cZGkEKRpGmhtkzJn6A2oLHcQdkIKiQB9E5WOZjLAkg6MF8BX06/wDokgdS8vgykeOqz8KV4r9FeIXVMrfZcf74rln6GeHHoz51hGD3i720XQwBbLLOkEgMIME6wdhpJkaFVs2WU2mDJlJhgVjVe2I3OnhUsd6NXbLlbgho2ME/yk/kUG+CIgEDT76OWdTVBY+Ga3TGlr0nXKQHtBiwHZAhpOnfFde4o7WQ+UMCIJEHUs66xEeodNdq616EG7bDIbbEwY0YjuOWffFC3fQ6/bEKp5eq28Tyn6x5UcdNboU2+6Al4SVaG6RPXHrEBSpcQZjXqz391F3cCMy5yoUk7gE8u0b0JiuF4k3HLC7mcnddSWJ203OblX1PhfAVwmCdryo2KvDo1WA4Vn0RBm0OpBY7QDyGvadb2NlJJctz5vewGGuD6JIMdbQx7IqheCp88YItraLaXGBIWJBGbackeFMuMvaTHXrVxStpbrAFQYUTDQNTHPnGnZrH5Dh7l1ksOxUZZJ0Vs7AEHMolQuY/8UFqORQ3/gJJSjaVP86UZ1FYWldVuhxfUJd60KoB6s/wmO6r7uO6NL1sjTNacRlnRRmBMTBhdAQJ1M6Qxu3g+H+T2iAFvO8kyYyqBsfGNOVJ7/C70MMocNGuYToABuB2dvwp7ywWzYpYJu5JbFmO45nt27bJobnSTMyrFgJEaMMx7tBUeKcSa89tRaBKjUakZSXYx+yBmPgF3pa2DvpHzdwge3SZ5T+TUnxZL/q2GgEPOm+ugE8vKjU4tbMS4ST3TJXU65iAG1AGw7qNu+rb+yx83aoW7/RPJyMNSNm/4q3EXc2QwBIJgbCXY1E3cj1mqxpfnIvwmELXLn1isD7A+Opo14IInvGuxqvh7ZekP2o9sChUuwe7nU07lJnr46hBJEr0SZMHn4866h+lZtVlhyI1GmldTFjkJfEwT5ose7/g7h7XuHzuxXuMxTf4lwzA28irBIAAyk7HnNUlicDtuJ87kmoXsSpt4sSCWdoE6mAu3l7qalz8/wCUeA3S+H3LXx10JY+duEXBcLddokRl58gTRPDrOHdLbteGeApLh160AEaSDrz50suXf8PhT2Zh/K34UuHWs2xrPzh35qCRReHqVct+nxNWSvf+I3IsWFE9JbPPq5z8FoM3wzRbViBzKsJ8JpZwriwMhkzCFlpIIJEkCO402wfH8KCspf64OWCnIazO1TPHKL2TZSskZLd0eLbaZKmO2DVyE0XY9JbToHtWTrt0j+zXKPHnSuximuXH6sMG1C7Q2oI7qFat9Sqjnp2p2MFY8iR4H8aPs4kHRtfEUDZtPzX3j8aIy9o/PsrNS7m0+wetteWh91EoOzWllnuP58KJRz3GuOGdpQxOmv58qIRCNj+fbNB2cWO6e8ffRtq+OY8tfjtQ0bYbhuLXUEKxjx/GaD4lev3hBxDgdhGn8hHwonKrDfy/A614uHn1SD3TB8jXapVVnKrszqcCuBpYC4OxXg/zCabYXC4Nf12GvKe1mZl90fCjWRl3B9o++pW78do8Dp7qxNoJu+ZbiMDw5bYZktKu4YI8+YE++lPy/AzCYrFWh2gM9vyIYxTUKp16s9sQfNYNV4jhdt/XWfJvewDe+nwyx/yT+AGgEtcUS2c1nG4e8RsGtZWP8Ea+NXP6QlwvSWlOU5hlOzEESJmDBPnVZ4Ei/q1sL9q1B/ifN7jUcRwy8esczd4Ob4GaGfESi/Ubr3hxw42vWr6fYU4rh1m9ca4zujMzMZWQMzE6GeU9lV3fQIXgzWri3APW0KsNCROvjRjW3Bjn2EQffU/RPH5sbetqerbsvmI2diyjXuXYUeDK8k/WS8xefFHHG4tnzfGcPRGZVZ0KsRIg7eEGKHu424kBbwJE6EHMZOhMggQO+qfSrFMLzZSRLOTHjS35TbyENbJucnzx5rGvnyqtY9St7/sRPK4OoujRW+J4kAdVbg5ZTPwJ+FR4px1mtta6Nhm6PrEEeqJIhhPrEa/U76W8H4nkYIRKkgAdhPjyrR3T1W8DSp4oxldHoYnLLicoz5c00ZS3aY8opogzlANIAXu3J9u9QmvcGeuv2h8aJuxeNNyVuxpwfCu6vbRJd2MAEa6lp120Wa8xHodjGaGw9wIOwTm8YPq/Gn3oci2r1ljokkknYZkK/E719Dt4CH6QMpXtnkO+vD4jjZYcjpLl8z0ck1Sj0+p8kw3VULMRIgMo5nkUJHnXUu4jiF6a5l6IrnaCyAkjMY1mur2YSi4psgnjm5NpfQCuYIfJg0A9Vd9xJG3L/k1W93Kl9IXUuSApMAAc5GUadlGXG/wo+wn+2ouBkxB5h3IPMHKuo7KNS79/sRuPbsKbloiyjAGJImVg+tyAme81DBPlKA7AP7wPxojEWv8ADLqfXI3MDrNyqjDJFyAozATJOkQO7t1nvp63T+Imqa+AXwHRD3t9wqpHjoBprOvPQsPfPuFdw0sU0IGpO0n41RdaHtxsGaBOoGc6H8aGrkw7qK/Ow54OSLKHu+80ywfpFZtsyXFYbEsh1M/VO8Cl3DboW2oBzKJgxBIk6waAtEPjCIkEjx6qz8RSXjU3JSHa3FR0n0G1jbB+le9iLv2auKo4hx61ZtlzauNBAEsqyToJifjSlbRG1CcZvk2gD/qW/wCoVJHDBySKJZJKLY0s3y0XFJAbXTYd3s76Z2MSSNYNJfRrF5rRzGSLjjU6799PLVhSew/n2GtyVC/cZC5hdjFKdJg9hooJG2lB2sOg7T4n8KLQKB/epXniUeDIusYhtiAwoxWntHjqKVW7gUk660favg89aZGSlyFyTjzGFjEuNiT4GfjrV4xSn1lX4GgBb/P/ABV6lh3+OtcYFraU7fcan8kblQZUH6Pl/avcKhU6O3gT+NcaEMzDceVeIAeWvdoaMTEdsGphUbcfn411HWUAN+0ToRqeRiRrvtWH9A2/xuOI2CP/AP1H4V9AbCgCQfLX418j4FxZrN7FOpUZpDZhOmZj26bVRw70tticq1KkZnjvD2fPdBGVCA07nOzRGncaz5Na/CYqzcs4lbq3CPm3XIQGU/O5SZEMslQV0PW02rIRJ3r08aqKPOye0y/DXcrKx5GfwrS8OxQezvJCwfd981nsZhAtmxcBPzguBp2DI8ad2UofaabcMs2RbDJdZ7xQ9IvR5UtjMuUBiZdt50A8aHJC4tjeHyuDrvseudvz212BPzi+PwBqFw12APXH73wNTdC7E/XXmfR/Rngbth7bl0EiQC2sHUaR30yvcJuRBCMO7Kau4E0YSwP/AIrf9Iqy9cHMDyrzZ4IzbbHrPJKjE3vQW6WJAgE7QPxrq1jXF7q6maH/ALGePLsfLMSYw8fVT/bVbYlcmI13Z475QdlCX7cWzPdv7Klh1BL9mb2bCr9OxB1oqv4gGwVAMh2PsJ/vUEnPv6qyPbGnhufaalcT5u53M2nlXZgHb7H401daF0tinCk5RKluzXqxyqLW9iSoIY9UAzEkkztA0HbrV2CTxGinT2+w+2o3GAmVBYEwdhABzSo3JldZERtrR3uLr1QzCB8gy5Y1IXUESTpOs+2h+FGcSSdPWO/sonBorIuaTptML5DTzoLhNwLek9h0Ak+QpfNSGPZxNhZudtC8aWUQTvct77+tVK46fVtufd/VVXEbrZbZdcoFxDvJ0zTt3CpowepFEprSEcAWLdw9ly5v2CKM9GuMXiGeVFtj1UZZBjT894pVgcRGFxHe133inHo3Aw1sdxMHvYmuyRVO+5mOTtV2NFb42gEth18Vcj41Ph3pLYvpntYUhdVGZ5M6cgIjXt7aWYmz1WIMaHfUbGlvoneBsZgCozNAmeS6a71MsMNLdfUe8ktSRqMZZe7bZFZLRYESi6ie0tr8KX+jnEHvWiXEvbY23j9pYkx7eVF2cWY11FK/RG5FzFrP+cxjTmW7fCijFKDpGSk9SNNYv9hju/5oy3ijz17xQ09qz8fI/dUco2Uwew/31+NLCsb2MQp8aIieX59tIpYbj8/nuq6zjiNJMeMj76w0a9F2ae6pJcYdh8R+FBWuJdutEril7a46wlsV1TII0PeNq+G3cZCXVH+Y+/OBM/Gvtd64MjEHkfga+EYl+tHYT8daowK7FZHQwex0eGdp1vXSf3bSaD+K4fKk3EdCIAMCdRI0K7zyrR4u4E6BWEhUDMO+4S59zL5Vm8XcIZe+B7x+FXR5kklsMMPcW8BZFpIGdwJKgRZl20BgnID2aVXwu4ptOABmGUExBO/9vKiuB3wWvEoFIs3zI7Ckbe0UDw1h0bmdSVnTQb/hWy9k6KWs7EGrMBu32Wqi8aswTQGP1fvFK6FWJ/8AIj7NwoW/k9kHMCLdsfyiuvInK4fbQdkgW0EkQq/AVRdufWHtmowgk4cf6g8q6lxuntXzrq2zKPmoEoJ10FQs+s/j9y11dVj6ilzQK/qXPtf+tTu+tc+x+NdXUf59BT/PmeYT1v3VqrEesf3v6RXV1F1AfIKw36tfCqeH/wDkef8ATXV1B0kF1iP+YqHEv8v7Y/paurqmjzRRLkLsH/4d3xb4JWh4J/49v7Irq6jzcn5gYunkN5+afwI9xpf6C/8Aij7TfdXldSf8H5ob/mvJ/wADo6ExSbgX6/Gf/kHxeurqGHsy/Ops+aNfwppBB1HZVgEgzrG1e11Awj3h7E7mrcQuk866uoQupXaE71RiNNtK6uoAipbpg6n1Tz7jXyq5v+e2urqrwdROUb+kP65vBf6FpAx66e34V1dVUOpLLkvgOcEvVv8A/wCvc/qSlvD/ANUf3P8AdXtdRS9g1e3+dkRv7eypYX1X8B8a6uoOg7H7fwf0Pq6HqjwHwoTEV1dUYTAjXtdXURp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3078" name="Picture 6" descr="http://restaurace-pardubice.com/wp-content/uploads/2012/03/ack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844824"/>
            <a:ext cx="3605808" cy="2704357"/>
          </a:xfrm>
          <a:prstGeom prst="rect">
            <a:avLst/>
          </a:prstGeom>
          <a:noFill/>
        </p:spPr>
      </p:pic>
      <p:pic>
        <p:nvPicPr>
          <p:cNvPr id="3080" name="Picture 8" descr="http://www.lokola.cz/img/place_image/big/249279-13a0a0d2e9b503fd8f2f0d198d942c7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936" y="1412776"/>
            <a:ext cx="3240360" cy="21534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de-DE" b="1" dirty="0" smtClean="0">
                <a:solidFill>
                  <a:srgbClr val="FFFF00"/>
                </a:solidFill>
              </a:rPr>
              <a:t>Vielen Dank für Ihre Aufmerksamkeit</a:t>
            </a:r>
            <a:endParaRPr lang="de-DE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1586</TotalTime>
  <Words>102</Words>
  <Application>Microsoft Office PowerPoint</Application>
  <PresentationFormat>Předvádění na obrazovce (4:3)</PresentationFormat>
  <Paragraphs>32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sady Office</vt:lpstr>
      <vt:lpstr>Universität Pardubice</vt:lpstr>
      <vt:lpstr>Prezentace aplikace PowerPoint</vt:lpstr>
      <vt:lpstr>Historie</vt:lpstr>
      <vt:lpstr>Heutiger Universität</vt:lpstr>
      <vt:lpstr>Rektor</vt:lpstr>
      <vt:lpstr>Chemisch-technologische Fakultät</vt:lpstr>
      <vt:lpstr>Klinische Biologie und Chemie</vt:lpstr>
      <vt:lpstr>Ökonomie und Management von chemischen und Lebensmittelbetrieben</vt:lpstr>
      <vt:lpstr>Ökonomische Fakultät </vt:lpstr>
      <vt:lpstr>Fakultät für Verkehrswesen </vt:lpstr>
      <vt:lpstr>Philosophische Fakultät </vt:lpstr>
      <vt:lpstr>    Fakultät für Elektrotechnik und Informatik </vt:lpstr>
      <vt:lpstr>Fakultät für Gesundheitsstudien </vt:lpstr>
      <vt:lpstr>Fakultät für Restaurierung </vt:lpstr>
      <vt:lpstr>Andere Teile der Universität</vt:lpstr>
      <vt:lpstr>Und was kann man nach oder zwischen Vorlesungen machen?</vt:lpstr>
      <vt:lpstr>Vielen Dank für Ihre Aufmerksamkeit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Universität Pardubice</dc:title>
  <dc:creator>Anca</dc:creator>
  <cp:lastModifiedBy>spravce</cp:lastModifiedBy>
  <cp:revision>131</cp:revision>
  <dcterms:created xsi:type="dcterms:W3CDTF">2014-04-02T09:06:40Z</dcterms:created>
  <dcterms:modified xsi:type="dcterms:W3CDTF">2014-04-22T12:10:19Z</dcterms:modified>
</cp:coreProperties>
</file>