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2" r:id="rId5"/>
    <p:sldId id="263" r:id="rId6"/>
    <p:sldId id="259" r:id="rId7"/>
    <p:sldId id="264" r:id="rId8"/>
    <p:sldId id="260" r:id="rId9"/>
    <p:sldId id="265" r:id="rId10"/>
    <p:sldId id="261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536" autoAdjust="0"/>
  </p:normalViewPr>
  <p:slideViewPr>
    <p:cSldViewPr>
      <p:cViewPr>
        <p:scale>
          <a:sx n="107" d="100"/>
          <a:sy n="107" d="100"/>
        </p:scale>
        <p:origin x="-84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BA91F-6D85-4303-9196-E4D4D0FD0E8D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D4446-A5EE-4AB7-B172-547E50602125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7316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D4446-A5EE-4AB7-B172-547E50602125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159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27A31-A1AB-4673-8C8B-E31175846225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2746F-8E20-4183-B97F-C8AEB3C514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2786058"/>
            <a:ext cx="7772400" cy="1470025"/>
          </a:xfrm>
        </p:spPr>
        <p:txBody>
          <a:bodyPr>
            <a:noAutofit/>
          </a:bodyPr>
          <a:lstStyle/>
          <a:p>
            <a:r>
              <a:rPr lang="cs-CZ" sz="10000" b="1" dirty="0" smtClean="0"/>
              <a:t>FEIERTAGE</a:t>
            </a:r>
            <a:endParaRPr lang="cs-CZ" sz="10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6072182"/>
            <a:ext cx="6400800" cy="785818"/>
          </a:xfrm>
        </p:spPr>
        <p:txBody>
          <a:bodyPr>
            <a:normAutofit fontScale="92500"/>
          </a:bodyPr>
          <a:lstStyle/>
          <a:p>
            <a:r>
              <a:rPr lang="cs-CZ" sz="4000" b="1" dirty="0">
                <a:solidFill>
                  <a:schemeClr val="tx1"/>
                </a:solidFill>
              </a:rPr>
              <a:t>i</a:t>
            </a:r>
            <a:r>
              <a:rPr lang="cs-CZ" sz="4000" b="1" dirty="0" smtClean="0">
                <a:solidFill>
                  <a:schemeClr val="tx1"/>
                </a:solidFill>
              </a:rPr>
              <a:t>n </a:t>
            </a:r>
            <a:r>
              <a:rPr lang="de-DE" sz="4000" b="1" dirty="0" smtClean="0">
                <a:solidFill>
                  <a:schemeClr val="tx1"/>
                </a:solidFill>
              </a:rPr>
              <a:t>der </a:t>
            </a:r>
            <a:r>
              <a:rPr lang="cs-CZ" sz="4000" b="1" dirty="0" err="1" smtClean="0">
                <a:solidFill>
                  <a:schemeClr val="tx1"/>
                </a:solidFill>
              </a:rPr>
              <a:t>Tschechische</a:t>
            </a:r>
            <a:r>
              <a:rPr lang="de-DE" sz="4000" b="1" dirty="0" smtClean="0">
                <a:solidFill>
                  <a:schemeClr val="tx1"/>
                </a:solidFill>
              </a:rPr>
              <a:t>n</a:t>
            </a:r>
            <a:r>
              <a:rPr lang="cs-CZ" sz="4000" b="1" dirty="0" smtClean="0">
                <a:solidFill>
                  <a:schemeClr val="tx1"/>
                </a:solidFill>
              </a:rPr>
              <a:t> Republik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PRÄSENTATIONSINHALT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5857892"/>
            <a:ext cx="8858280" cy="6143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sz="2225" dirty="0" smtClean="0"/>
              <a:t>Frühlingsfeiertage – Sommerfeiertage - Herbstfeiertage - Winterfeiertage</a:t>
            </a:r>
            <a:endParaRPr lang="de-DE" sz="2225" dirty="0"/>
          </a:p>
        </p:txBody>
      </p:sp>
      <p:pic>
        <p:nvPicPr>
          <p:cNvPr id="5" name="Obrázek 4" descr="roční období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49" y="1714487"/>
            <a:ext cx="8976502" cy="3429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6758006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FRÜHLINGSFEIERTAGE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2828916" cy="3186121"/>
          </a:xfrm>
        </p:spPr>
        <p:txBody>
          <a:bodyPr>
            <a:normAutofit/>
          </a:bodyPr>
          <a:lstStyle/>
          <a:p>
            <a:r>
              <a:rPr lang="de-DE" sz="2800" dirty="0" smtClean="0">
                <a:solidFill>
                  <a:schemeClr val="bg1"/>
                </a:solidFill>
              </a:rPr>
              <a:t>Ostern</a:t>
            </a:r>
          </a:p>
          <a:p>
            <a:r>
              <a:rPr lang="de-DE" sz="2800" dirty="0" smtClean="0">
                <a:solidFill>
                  <a:schemeClr val="bg1"/>
                </a:solidFill>
              </a:rPr>
              <a:t>1. April</a:t>
            </a:r>
          </a:p>
          <a:p>
            <a:r>
              <a:rPr lang="de-DE" sz="2800" dirty="0" smtClean="0">
                <a:solidFill>
                  <a:schemeClr val="bg1"/>
                </a:solidFill>
              </a:rPr>
              <a:t>Hexenbrennen</a:t>
            </a:r>
          </a:p>
          <a:p>
            <a:r>
              <a:rPr lang="de-DE" sz="2800" dirty="0" smtClean="0">
                <a:solidFill>
                  <a:schemeClr val="bg1"/>
                </a:solidFill>
              </a:rPr>
              <a:t>1. Mai</a:t>
            </a:r>
          </a:p>
          <a:p>
            <a:r>
              <a:rPr lang="de-DE" sz="2800" dirty="0" smtClean="0">
                <a:solidFill>
                  <a:schemeClr val="bg1"/>
                </a:solidFill>
              </a:rPr>
              <a:t>Muttertag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elikono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7806"/>
            <a:ext cx="9144000" cy="4150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cs-CZ" b="1" dirty="0" smtClean="0"/>
              <a:t>WIE FEIERT MAN…?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428736"/>
            <a:ext cx="3429024" cy="2571768"/>
          </a:xfrm>
        </p:spPr>
        <p:txBody>
          <a:bodyPr>
            <a:normAutofit/>
          </a:bodyPr>
          <a:lstStyle/>
          <a:p>
            <a:r>
              <a:rPr lang="de-DE" sz="2200" dirty="0" smtClean="0"/>
              <a:t>beweglicher Feiertag</a:t>
            </a:r>
          </a:p>
          <a:p>
            <a:r>
              <a:rPr lang="de-DE" sz="2200" dirty="0" smtClean="0"/>
              <a:t>Eier und Osterei</a:t>
            </a:r>
          </a:p>
          <a:p>
            <a:r>
              <a:rPr lang="de-DE" sz="2200" dirty="0" smtClean="0"/>
              <a:t>das Lämmchen</a:t>
            </a:r>
          </a:p>
          <a:p>
            <a:r>
              <a:rPr lang="de-DE" sz="2200" dirty="0" err="1" smtClean="0"/>
              <a:t>Eierfest</a:t>
            </a:r>
            <a:r>
              <a:rPr lang="de-DE" sz="2200" dirty="0" smtClean="0"/>
              <a:t> und Bänder</a:t>
            </a:r>
          </a:p>
          <a:p>
            <a:r>
              <a:rPr lang="de-DE" sz="2200" dirty="0" smtClean="0"/>
              <a:t>Osterlied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000628" y="1785926"/>
            <a:ext cx="251456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3200" b="1" dirty="0" smtClean="0">
                <a:latin typeface="+mj-lt"/>
                <a:ea typeface="+mj-ea"/>
                <a:cs typeface="+mj-cs"/>
              </a:rPr>
              <a:t>Ostern</a:t>
            </a:r>
            <a:endParaRPr kumimoji="0" lang="de-DE" sz="3200" b="1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3757610" cy="2328865"/>
          </a:xfrm>
        </p:spPr>
        <p:txBody>
          <a:bodyPr>
            <a:normAutofit fontScale="70000" lnSpcReduction="20000"/>
          </a:bodyPr>
          <a:lstStyle/>
          <a:p>
            <a:r>
              <a:rPr lang="de-DE" b="1" dirty="0" smtClean="0"/>
              <a:t>1. April </a:t>
            </a:r>
            <a:r>
              <a:rPr lang="de-DE" dirty="0" smtClean="0"/>
              <a:t>– Es war ein Aprilscherz!</a:t>
            </a:r>
          </a:p>
          <a:p>
            <a:r>
              <a:rPr lang="de-DE" b="1" dirty="0" smtClean="0"/>
              <a:t>Hexenbrennen</a:t>
            </a:r>
            <a:r>
              <a:rPr lang="de-DE" dirty="0" smtClean="0"/>
              <a:t> – Feuer, Wurst, Hexe</a:t>
            </a:r>
          </a:p>
          <a:p>
            <a:r>
              <a:rPr lang="de-DE" b="1" dirty="0" smtClean="0"/>
              <a:t>1. Mai </a:t>
            </a:r>
            <a:r>
              <a:rPr lang="de-DE" dirty="0" smtClean="0"/>
              <a:t>– aufgeblühter Kirschbaum, Kuss</a:t>
            </a:r>
          </a:p>
          <a:p>
            <a:r>
              <a:rPr lang="de-DE" b="1" dirty="0" smtClean="0"/>
              <a:t>Muttertag </a:t>
            </a:r>
          </a:p>
        </p:txBody>
      </p:sp>
      <p:pic>
        <p:nvPicPr>
          <p:cNvPr id="4" name="Obrázek 3" descr="1. má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1214422"/>
            <a:ext cx="4429156" cy="2665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den mate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786190"/>
            <a:ext cx="4143372" cy="2800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pálení čarodějni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786190"/>
            <a:ext cx="4500594" cy="279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WIE FEIERT MAN…?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29058" y="285728"/>
            <a:ext cx="5214942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SOMMERFEIERTAGE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500570"/>
            <a:ext cx="4186238" cy="1543048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bg1"/>
                </a:solidFill>
              </a:rPr>
              <a:t>Pilgerfahrten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de-DE" dirty="0" smtClean="0">
                <a:solidFill>
                  <a:schemeClr val="bg1"/>
                </a:solidFill>
              </a:rPr>
              <a:t>Märkte</a:t>
            </a:r>
            <a:endParaRPr lang="de-D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WIE FEIERT MAN…?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1257295"/>
          </a:xfrm>
        </p:spPr>
        <p:txBody>
          <a:bodyPr>
            <a:normAutofit/>
          </a:bodyPr>
          <a:lstStyle/>
          <a:p>
            <a:r>
              <a:rPr lang="de-DE" sz="2200" b="1" dirty="0" smtClean="0"/>
              <a:t>Pilgerfahrt</a:t>
            </a:r>
            <a:r>
              <a:rPr lang="de-DE" sz="2200" dirty="0" smtClean="0"/>
              <a:t> – Kuchen, saure Gurken, Schießbude, Ringelspiele</a:t>
            </a:r>
          </a:p>
          <a:p>
            <a:r>
              <a:rPr lang="de-DE" sz="2200" b="1" dirty="0" smtClean="0"/>
              <a:t>Märkte</a:t>
            </a:r>
            <a:r>
              <a:rPr lang="de-DE" sz="2200" dirty="0" smtClean="0"/>
              <a:t>– zeitgemäße Tracht, Kuchen, Handbetrieb, Veranschaulichung der Handwerks, Essen</a:t>
            </a:r>
            <a:endParaRPr lang="de-DE" sz="2200" dirty="0"/>
          </a:p>
        </p:txBody>
      </p:sp>
      <p:pic>
        <p:nvPicPr>
          <p:cNvPr id="4" name="Obrázek 3" descr="jarm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388" y="3357562"/>
            <a:ext cx="4640612" cy="3107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pouť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7562"/>
            <a:ext cx="463155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6182" y="285728"/>
            <a:ext cx="5357818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HERBSTFEIERTAGE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29002" y="3714752"/>
            <a:ext cx="5614998" cy="2828932"/>
          </a:xfrm>
        </p:spPr>
        <p:txBody>
          <a:bodyPr/>
          <a:lstStyle/>
          <a:p>
            <a:r>
              <a:rPr lang="de-DE" dirty="0" smtClean="0">
                <a:solidFill>
                  <a:srgbClr val="C00000"/>
                </a:solidFill>
              </a:rPr>
              <a:t>Kirchenweihe und Festessen</a:t>
            </a:r>
          </a:p>
          <a:p>
            <a:r>
              <a:rPr lang="de-DE" dirty="0" smtClean="0">
                <a:solidFill>
                  <a:srgbClr val="C00000"/>
                </a:solidFill>
              </a:rPr>
              <a:t>Allerseelen</a:t>
            </a:r>
          </a:p>
          <a:p>
            <a:r>
              <a:rPr lang="de-DE" dirty="0" err="1" smtClean="0">
                <a:solidFill>
                  <a:srgbClr val="C00000"/>
                </a:solidFill>
              </a:rPr>
              <a:t>Lampionzug</a:t>
            </a:r>
            <a:endParaRPr lang="de-DE" dirty="0" smtClean="0">
              <a:solidFill>
                <a:srgbClr val="C00000"/>
              </a:solidFill>
            </a:endParaRPr>
          </a:p>
          <a:p>
            <a:r>
              <a:rPr lang="de-DE" dirty="0" smtClean="0">
                <a:solidFill>
                  <a:srgbClr val="C00000"/>
                </a:solidFill>
              </a:rPr>
              <a:t>11.11. – St. Martin</a:t>
            </a:r>
            <a:endParaRPr lang="de-DE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WIE FEIERT MAN…?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2043114"/>
          </a:xfrm>
        </p:spPr>
        <p:txBody>
          <a:bodyPr/>
          <a:lstStyle/>
          <a:p>
            <a:r>
              <a:rPr lang="de-DE" sz="2200" b="1" dirty="0" smtClean="0"/>
              <a:t>Kirchenweihe und Festessen</a:t>
            </a:r>
            <a:r>
              <a:rPr lang="de-DE" sz="2200" dirty="0" smtClean="0"/>
              <a:t> – Tracht, Essen, Wein, Unterhaltung, Lieder</a:t>
            </a:r>
            <a:endParaRPr lang="de-DE" sz="2200" b="1" dirty="0" smtClean="0"/>
          </a:p>
          <a:p>
            <a:r>
              <a:rPr lang="de-DE" sz="2200" b="1" dirty="0" smtClean="0"/>
              <a:t>Allerseelen</a:t>
            </a:r>
            <a:r>
              <a:rPr lang="de-DE" sz="2200" dirty="0" smtClean="0"/>
              <a:t> – Kerzen, Blumen, Gedenken</a:t>
            </a:r>
            <a:endParaRPr lang="de-DE" sz="2200" b="1" dirty="0" smtClean="0"/>
          </a:p>
          <a:p>
            <a:r>
              <a:rPr lang="de-DE" sz="2200" b="1" dirty="0" err="1" smtClean="0"/>
              <a:t>Lampionzug</a:t>
            </a:r>
            <a:r>
              <a:rPr lang="de-DE" sz="2200" dirty="0" smtClean="0"/>
              <a:t> – Kinder, Lampions, Feuerwerk</a:t>
            </a:r>
            <a:endParaRPr lang="de-DE" sz="2200" b="1" dirty="0" smtClean="0"/>
          </a:p>
          <a:p>
            <a:r>
              <a:rPr lang="de-DE" sz="2200" b="1" dirty="0" smtClean="0"/>
              <a:t>11.11. – St. Martin </a:t>
            </a:r>
            <a:r>
              <a:rPr lang="de-DE" sz="2200" dirty="0" smtClean="0"/>
              <a:t>– weißes Pferd, der erste Schnee</a:t>
            </a:r>
          </a:p>
        </p:txBody>
      </p:sp>
      <p:pic>
        <p:nvPicPr>
          <p:cNvPr id="4" name="Obrázek 3" descr="h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25" y="3714752"/>
            <a:ext cx="450059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lampion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3690892"/>
            <a:ext cx="4385314" cy="302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WINTERFEIERTAGE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142984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Advent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4.12. – St. Barbora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6.12. – St. </a:t>
            </a:r>
            <a:r>
              <a:rPr lang="cs-CZ" dirty="0" smtClean="0">
                <a:solidFill>
                  <a:schemeClr val="bg1"/>
                </a:solidFill>
              </a:rPr>
              <a:t>Nikolaus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err="1" smtClean="0">
                <a:solidFill>
                  <a:schemeClr val="bg1"/>
                </a:solidFill>
              </a:rPr>
              <a:t>Weihnachten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err="1" smtClean="0">
                <a:solidFill>
                  <a:schemeClr val="bg1"/>
                </a:solidFill>
              </a:rPr>
              <a:t>Silvester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und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Neuesjahr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3 </a:t>
            </a:r>
            <a:r>
              <a:rPr lang="cs-CZ" dirty="0" err="1" smtClean="0">
                <a:solidFill>
                  <a:schemeClr val="bg1"/>
                </a:solidFill>
              </a:rPr>
              <a:t>Könige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err="1" smtClean="0">
                <a:solidFill>
                  <a:schemeClr val="bg1"/>
                </a:solidFill>
              </a:rPr>
              <a:t>Fasching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WIE FEIERT MAN…?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2571768"/>
          </a:xfrm>
        </p:spPr>
        <p:txBody>
          <a:bodyPr>
            <a:normAutofit/>
          </a:bodyPr>
          <a:lstStyle/>
          <a:p>
            <a:r>
              <a:rPr lang="de-DE" sz="2200" b="1" dirty="0" smtClean="0"/>
              <a:t>Advent</a:t>
            </a:r>
            <a:r>
              <a:rPr lang="de-DE" sz="2200" dirty="0" smtClean="0"/>
              <a:t> – 4 Woche, Kinderkalender, Adventskranz</a:t>
            </a:r>
          </a:p>
          <a:p>
            <a:r>
              <a:rPr lang="de-DE" sz="2200" b="1" dirty="0" smtClean="0"/>
              <a:t>4.12. – St. Barbora</a:t>
            </a:r>
            <a:r>
              <a:rPr lang="de-DE" sz="2200" dirty="0" smtClean="0"/>
              <a:t> – Kirchzweig</a:t>
            </a:r>
            <a:endParaRPr lang="de-DE" sz="2200" b="1" dirty="0" smtClean="0"/>
          </a:p>
          <a:p>
            <a:r>
              <a:rPr lang="de-DE" sz="2200" b="1" dirty="0" smtClean="0"/>
              <a:t>6.12. – St. Nikolaus</a:t>
            </a:r>
            <a:r>
              <a:rPr lang="de-DE" sz="2200" dirty="0" smtClean="0"/>
              <a:t> – Kinder, Nikolaus, Teufel, Engel, Weihnachtsgeschenk, Gedicht</a:t>
            </a:r>
            <a:endParaRPr lang="de-DE" sz="2200" b="1" dirty="0" smtClean="0"/>
          </a:p>
          <a:p>
            <a:r>
              <a:rPr lang="de-DE" sz="2200" b="1" dirty="0" smtClean="0"/>
              <a:t>Silvester und Neujahr</a:t>
            </a:r>
            <a:r>
              <a:rPr lang="de-DE" sz="2200" dirty="0" smtClean="0"/>
              <a:t> – Essen, Trinken, Feuerwerk, kein Huhn</a:t>
            </a:r>
            <a:endParaRPr lang="de-DE" sz="2200" b="1" dirty="0" smtClean="0"/>
          </a:p>
          <a:p>
            <a:r>
              <a:rPr lang="de-DE" sz="2200" b="1" dirty="0" smtClean="0"/>
              <a:t>3 Könige </a:t>
            </a:r>
            <a:r>
              <a:rPr lang="de-DE" sz="2200" dirty="0" smtClean="0"/>
              <a:t>– Karitative Sammlung</a:t>
            </a:r>
          </a:p>
        </p:txBody>
      </p:sp>
      <p:pic>
        <p:nvPicPr>
          <p:cNvPr id="4" name="Obrázek 3" descr="mikulá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714752"/>
            <a:ext cx="4334760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vene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3357562"/>
            <a:ext cx="371474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WIE FEIERT MAN…?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6043626" cy="2471741"/>
          </a:xfrm>
        </p:spPr>
        <p:txBody>
          <a:bodyPr>
            <a:noAutofit/>
          </a:bodyPr>
          <a:lstStyle/>
          <a:p>
            <a:r>
              <a:rPr lang="de-DE" sz="2200" dirty="0" smtClean="0"/>
              <a:t>Weihnachtsbaum</a:t>
            </a:r>
          </a:p>
          <a:p>
            <a:r>
              <a:rPr lang="de-DE" sz="2200" dirty="0" smtClean="0"/>
              <a:t>Goldschwein</a:t>
            </a:r>
          </a:p>
          <a:p>
            <a:r>
              <a:rPr lang="de-DE" sz="2200" dirty="0" smtClean="0"/>
              <a:t>Weihnachtslieder</a:t>
            </a:r>
          </a:p>
          <a:p>
            <a:r>
              <a:rPr lang="de-DE" sz="2200" dirty="0" smtClean="0"/>
              <a:t>Karpfen, Kartoffelsalat, Süßgebäck</a:t>
            </a:r>
          </a:p>
          <a:p>
            <a:r>
              <a:rPr lang="de-DE" sz="2200" dirty="0" smtClean="0"/>
              <a:t>Teller für Gast, Apfel, Pantoffel, Schiffchen lassen</a:t>
            </a:r>
          </a:p>
          <a:p>
            <a:r>
              <a:rPr lang="cs-CZ" sz="2200" dirty="0" err="1" smtClean="0"/>
              <a:t>Christkind</a:t>
            </a:r>
            <a:endParaRPr lang="cs-CZ" sz="22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786314" y="1571612"/>
            <a:ext cx="39433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Weihnachten</a:t>
            </a:r>
            <a:endParaRPr kumimoji="0" lang="de-DE" sz="32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Obrázek 4" descr="cukroví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857628"/>
            <a:ext cx="4124110" cy="2736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tradi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841416"/>
            <a:ext cx="4200442" cy="2802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Vielen Dank für Ihre Aufmerksamkeit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6357958"/>
            <a:ext cx="8229600" cy="32860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500" dirty="0" smtClean="0"/>
              <a:t>© Sandra Pluhařová</a:t>
            </a:r>
            <a:endParaRPr lang="cs-CZ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266</Words>
  <Application>Microsoft Office PowerPoint</Application>
  <PresentationFormat>Předvádění na obrazovce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FEIERTAGE</vt:lpstr>
      <vt:lpstr>PRÄSENTATIONSINHALT</vt:lpstr>
      <vt:lpstr>FRÜHLINGSFEIERTAGE</vt:lpstr>
      <vt:lpstr>WIE FEIERT MAN…?</vt:lpstr>
      <vt:lpstr>WIE FEIERT MAN…?</vt:lpstr>
      <vt:lpstr>SOMMERFEIERTAGE</vt:lpstr>
      <vt:lpstr>WIE FEIERT MAN…?</vt:lpstr>
      <vt:lpstr>HERBSTFEIERTAGE</vt:lpstr>
      <vt:lpstr>WIE FEIERT MAN…?</vt:lpstr>
      <vt:lpstr>WINTERFEIERTAGE</vt:lpstr>
      <vt:lpstr>WIE FEIERT MAN…?</vt:lpstr>
      <vt:lpstr>WIE FEIERT MAN…?</vt:lpstr>
      <vt:lpstr>Vielen Dank für Ihre Aufmerksamkeit!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FEIERTAGE</dc:title>
  <dc:creator>Sandra Pluhařová</dc:creator>
  <cp:lastModifiedBy>spravce</cp:lastModifiedBy>
  <cp:revision>29</cp:revision>
  <dcterms:created xsi:type="dcterms:W3CDTF">2014-03-11T12:08:58Z</dcterms:created>
  <dcterms:modified xsi:type="dcterms:W3CDTF">2014-04-22T12:13:16Z</dcterms:modified>
</cp:coreProperties>
</file>