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67" r:id="rId4"/>
    <p:sldId id="268" r:id="rId5"/>
    <p:sldId id="272" r:id="rId6"/>
    <p:sldId id="269" r:id="rId7"/>
    <p:sldId id="271" r:id="rId8"/>
    <p:sldId id="270" r:id="rId9"/>
    <p:sldId id="273" r:id="rId10"/>
    <p:sldId id="276" r:id="rId11"/>
    <p:sldId id="277" r:id="rId12"/>
    <p:sldId id="261" r:id="rId13"/>
    <p:sldId id="262" r:id="rId14"/>
    <p:sldId id="263" r:id="rId15"/>
    <p:sldId id="264" r:id="rId16"/>
    <p:sldId id="265" r:id="rId17"/>
    <p:sldId id="266" r:id="rId18"/>
    <p:sldId id="278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2" d="100"/>
          <a:sy n="102" d="100"/>
        </p:scale>
        <p:origin x="-234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6F701C6-9DCD-459D-8868-EEF38BCC997A}" type="datetimeFigureOut">
              <a:rPr lang="cs-CZ" smtClean="0"/>
              <a:pPr/>
              <a:t>25.4.2014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34210CE-AB7B-43C2-A75F-47C3A98665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6F701C6-9DCD-459D-8868-EEF38BCC997A}" type="datetimeFigureOut">
              <a:rPr lang="cs-CZ" smtClean="0"/>
              <a:pPr/>
              <a:t>25.4.2014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34210CE-AB7B-43C2-A75F-47C3A98665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6F701C6-9DCD-459D-8868-EEF38BCC997A}" type="datetimeFigureOut">
              <a:rPr lang="cs-CZ" smtClean="0"/>
              <a:pPr/>
              <a:t>25.4.2014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34210CE-AB7B-43C2-A75F-47C3A98665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701C6-9DCD-459D-8868-EEF38BCC997A}" type="datetimeFigureOut">
              <a:rPr lang="cs-CZ" smtClean="0"/>
              <a:pPr/>
              <a:t>25.4.2014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210CE-AB7B-43C2-A75F-47C3A98665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701C6-9DCD-459D-8868-EEF38BCC997A}" type="datetimeFigureOut">
              <a:rPr lang="cs-CZ" smtClean="0"/>
              <a:pPr/>
              <a:t>25.4.2014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210CE-AB7B-43C2-A75F-47C3A98665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6F701C6-9DCD-459D-8868-EEF38BCC997A}" type="datetimeFigureOut">
              <a:rPr lang="cs-CZ" smtClean="0"/>
              <a:pPr/>
              <a:t>25.4.2014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34210CE-AB7B-43C2-A75F-47C3A98665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701C6-9DCD-459D-8868-EEF38BCC997A}" type="datetimeFigureOut">
              <a:rPr lang="cs-CZ" smtClean="0"/>
              <a:pPr/>
              <a:t>25.4.2014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210CE-AB7B-43C2-A75F-47C3A98665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6F701C6-9DCD-459D-8868-EEF38BCC997A}" type="datetimeFigureOut">
              <a:rPr lang="cs-CZ" smtClean="0"/>
              <a:pPr/>
              <a:t>25.4.2014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34210CE-AB7B-43C2-A75F-47C3A98665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6F701C6-9DCD-459D-8868-EEF38BCC997A}" type="datetimeFigureOut">
              <a:rPr lang="cs-CZ" smtClean="0"/>
              <a:pPr/>
              <a:t>25.4.2014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34210CE-AB7B-43C2-A75F-47C3A98665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701C6-9DCD-459D-8868-EEF38BCC997A}" type="datetimeFigureOut">
              <a:rPr lang="cs-CZ" smtClean="0"/>
              <a:pPr/>
              <a:t>25.4.2014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210CE-AB7B-43C2-A75F-47C3A98665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701C6-9DCD-459D-8868-EEF38BCC997A}" type="datetimeFigureOut">
              <a:rPr lang="cs-CZ" smtClean="0"/>
              <a:pPr/>
              <a:t>25.4.2014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210CE-AB7B-43C2-A75F-47C3A98665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6F701C6-9DCD-459D-8868-EEF38BCC997A}" type="datetimeFigureOut">
              <a:rPr lang="cs-CZ" smtClean="0"/>
              <a:pPr/>
              <a:t>25.4.2014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34210CE-AB7B-43C2-A75F-47C3A98665C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67744" y="3140968"/>
            <a:ext cx="6172200" cy="1894362"/>
          </a:xfrm>
        </p:spPr>
        <p:txBody>
          <a:bodyPr>
            <a:normAutofit/>
          </a:bodyPr>
          <a:lstStyle/>
          <a:p>
            <a:pPr algn="ctr"/>
            <a:r>
              <a:rPr lang="cs-CZ" sz="4800" dirty="0" smtClean="0"/>
              <a:t>TSCHECHISCHE STÄDTE</a:t>
            </a:r>
            <a:endParaRPr lang="cs-CZ" sz="4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Rozkovec</a:t>
            </a:r>
            <a:r>
              <a:rPr lang="cs-CZ" dirty="0" smtClean="0"/>
              <a:t> Lukáš, </a:t>
            </a:r>
            <a:r>
              <a:rPr lang="cs-CZ" dirty="0" err="1" smtClean="0"/>
              <a:t>Libánský</a:t>
            </a:r>
            <a:r>
              <a:rPr lang="cs-CZ" dirty="0" smtClean="0"/>
              <a:t> Filip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err="1" smtClean="0"/>
              <a:t>Prag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Die </a:t>
            </a:r>
            <a:r>
              <a:rPr lang="cs-CZ" dirty="0" err="1" smtClean="0"/>
              <a:t>Hauptstadt</a:t>
            </a:r>
            <a:r>
              <a:rPr lang="cs-CZ" dirty="0" smtClean="0"/>
              <a:t> der </a:t>
            </a:r>
            <a:r>
              <a:rPr lang="cs-CZ" dirty="0" err="1" smtClean="0"/>
              <a:t>Tschechischen</a:t>
            </a:r>
            <a:r>
              <a:rPr lang="cs-CZ" dirty="0" smtClean="0"/>
              <a:t> Republik</a:t>
            </a:r>
          </a:p>
          <a:p>
            <a:pPr>
              <a:lnSpc>
                <a:spcPct val="150000"/>
              </a:lnSpc>
            </a:pPr>
            <a:r>
              <a:rPr lang="cs-CZ" dirty="0" err="1" smtClean="0"/>
              <a:t>Mehr</a:t>
            </a:r>
            <a:r>
              <a:rPr lang="cs-CZ" dirty="0" smtClean="0"/>
              <a:t> </a:t>
            </a:r>
            <a:r>
              <a:rPr lang="cs-CZ" dirty="0" err="1" smtClean="0"/>
              <a:t>als</a:t>
            </a:r>
            <a:r>
              <a:rPr lang="cs-CZ" dirty="0" smtClean="0"/>
              <a:t> 1 000 000 </a:t>
            </a:r>
            <a:r>
              <a:rPr lang="cs-CZ" dirty="0" err="1" smtClean="0"/>
              <a:t>Einwohner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/>
              <a:t>kulturelles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politisches</a:t>
            </a:r>
            <a:r>
              <a:rPr lang="cs-CZ" dirty="0" smtClean="0"/>
              <a:t> </a:t>
            </a:r>
            <a:r>
              <a:rPr lang="cs-CZ" dirty="0" err="1" smtClean="0"/>
              <a:t>Zentrum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err="1"/>
              <a:t>A</a:t>
            </a:r>
            <a:r>
              <a:rPr lang="cs-CZ" dirty="0" err="1" smtClean="0"/>
              <a:t>uch</a:t>
            </a:r>
            <a:r>
              <a:rPr lang="cs-CZ" dirty="0" smtClean="0"/>
              <a:t> </a:t>
            </a:r>
            <a:r>
              <a:rPr lang="cs-CZ" dirty="0" err="1" smtClean="0"/>
              <a:t>als</a:t>
            </a:r>
            <a:r>
              <a:rPr lang="cs-CZ" dirty="0" smtClean="0"/>
              <a:t> „</a:t>
            </a:r>
            <a:r>
              <a:rPr lang="cs-CZ" dirty="0" err="1" smtClean="0"/>
              <a:t>Goldene</a:t>
            </a:r>
            <a:r>
              <a:rPr lang="cs-CZ" dirty="0" smtClean="0"/>
              <a:t> </a:t>
            </a:r>
            <a:r>
              <a:rPr lang="cs-CZ" dirty="0" err="1" smtClean="0"/>
              <a:t>Stadt</a:t>
            </a:r>
            <a:r>
              <a:rPr lang="cs-CZ" dirty="0" smtClean="0"/>
              <a:t> der </a:t>
            </a:r>
            <a:r>
              <a:rPr lang="cs-CZ" dirty="0" err="1" smtClean="0"/>
              <a:t>hundert</a:t>
            </a:r>
            <a:r>
              <a:rPr lang="cs-CZ" dirty="0" smtClean="0"/>
              <a:t> </a:t>
            </a:r>
            <a:r>
              <a:rPr lang="cs-CZ" dirty="0" err="1" smtClean="0"/>
              <a:t>Türme</a:t>
            </a:r>
            <a:r>
              <a:rPr lang="cs-CZ" dirty="0" smtClean="0"/>
              <a:t>“ </a:t>
            </a:r>
            <a:r>
              <a:rPr lang="cs-CZ" dirty="0" err="1" smtClean="0"/>
              <a:t>genannt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In 1348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erste</a:t>
            </a:r>
            <a:r>
              <a:rPr lang="cs-CZ" dirty="0" smtClean="0"/>
              <a:t> </a:t>
            </a:r>
            <a:r>
              <a:rPr lang="cs-CZ" dirty="0" err="1" smtClean="0"/>
              <a:t>Universität</a:t>
            </a:r>
            <a:r>
              <a:rPr lang="cs-CZ" dirty="0" smtClean="0"/>
              <a:t> </a:t>
            </a:r>
            <a:r>
              <a:rPr lang="cs-CZ" dirty="0" err="1" smtClean="0"/>
              <a:t>Mitteleuropas</a:t>
            </a:r>
            <a:r>
              <a:rPr lang="cs-CZ" dirty="0" smtClean="0"/>
              <a:t> </a:t>
            </a:r>
            <a:r>
              <a:rPr lang="cs-CZ" dirty="0" err="1" smtClean="0"/>
              <a:t>gegründet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err="1"/>
              <a:t>V</a:t>
            </a:r>
            <a:r>
              <a:rPr lang="cs-CZ" dirty="0" err="1" smtClean="0"/>
              <a:t>iele</a:t>
            </a:r>
            <a:r>
              <a:rPr lang="cs-CZ" dirty="0" smtClean="0"/>
              <a:t> </a:t>
            </a:r>
            <a:r>
              <a:rPr lang="cs-CZ" dirty="0" err="1" smtClean="0"/>
              <a:t>Sehenswürdigkeiten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Die bekanntesten Orte in Prag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 smtClean="0"/>
              <a:t>Prager</a:t>
            </a:r>
            <a:r>
              <a:rPr lang="cs-CZ" dirty="0" smtClean="0"/>
              <a:t> </a:t>
            </a:r>
            <a:r>
              <a:rPr lang="cs-CZ" dirty="0" err="1" smtClean="0"/>
              <a:t>Burg</a:t>
            </a:r>
            <a:endParaRPr lang="cs-CZ" dirty="0" smtClean="0"/>
          </a:p>
          <a:p>
            <a:r>
              <a:rPr lang="cs-CZ" dirty="0" err="1" smtClean="0"/>
              <a:t>Karlsbrücke</a:t>
            </a:r>
            <a:endParaRPr lang="cs-CZ" dirty="0" smtClean="0"/>
          </a:p>
          <a:p>
            <a:r>
              <a:rPr lang="cs-CZ" dirty="0" err="1" smtClean="0"/>
              <a:t>Karls-Universität</a:t>
            </a:r>
            <a:endParaRPr lang="cs-CZ" dirty="0" smtClean="0"/>
          </a:p>
          <a:p>
            <a:r>
              <a:rPr lang="cs-CZ" dirty="0" err="1" smtClean="0"/>
              <a:t>Kirche</a:t>
            </a:r>
            <a:r>
              <a:rPr lang="cs-CZ" dirty="0" smtClean="0"/>
              <a:t> St. Vít</a:t>
            </a:r>
          </a:p>
          <a:p>
            <a:r>
              <a:rPr lang="cs-CZ" dirty="0" smtClean="0"/>
              <a:t>Karlštejn</a:t>
            </a:r>
          </a:p>
          <a:p>
            <a:r>
              <a:rPr lang="cs-CZ" dirty="0" smtClean="0"/>
              <a:t>Karl</a:t>
            </a:r>
            <a:r>
              <a:rPr lang="de-DE" dirty="0" smtClean="0"/>
              <a:t>s</a:t>
            </a:r>
            <a:r>
              <a:rPr lang="cs-CZ" dirty="0" smtClean="0"/>
              <a:t>-</a:t>
            </a:r>
            <a:r>
              <a:rPr lang="cs-CZ" dirty="0" err="1" smtClean="0"/>
              <a:t>Badehaus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121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Prager</a:t>
            </a:r>
            <a:r>
              <a:rPr lang="cs-CZ" dirty="0" smtClean="0"/>
              <a:t> </a:t>
            </a:r>
            <a:r>
              <a:rPr lang="cs-CZ" dirty="0" err="1" smtClean="0"/>
              <a:t>Burg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225" y="1988840"/>
            <a:ext cx="7453863" cy="38884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8235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Karlsbrücke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00808"/>
            <a:ext cx="7413841" cy="41764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5758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Karls</a:t>
            </a:r>
            <a:r>
              <a:rPr lang="de-DE" dirty="0" smtClean="0"/>
              <a:t>u</a:t>
            </a:r>
            <a:r>
              <a:rPr lang="cs-CZ" dirty="0" err="1" smtClean="0"/>
              <a:t>niversität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1600200"/>
            <a:ext cx="6473692" cy="48552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483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Karlštejn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14500"/>
            <a:ext cx="6676206" cy="44508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4865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ST. </a:t>
            </a:r>
            <a:r>
              <a:rPr lang="cs-CZ" dirty="0" err="1" smtClean="0"/>
              <a:t>Veitsdom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12776"/>
            <a:ext cx="6768574" cy="48346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3744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Karl</a:t>
            </a:r>
            <a:r>
              <a:rPr lang="de-DE" dirty="0" smtClean="0"/>
              <a:t>s</a:t>
            </a:r>
            <a:r>
              <a:rPr lang="cs-CZ" dirty="0" smtClean="0"/>
              <a:t>-</a:t>
            </a:r>
            <a:r>
              <a:rPr lang="cs-CZ" dirty="0" err="1" smtClean="0"/>
              <a:t>Badehaus</a:t>
            </a:r>
            <a:endParaRPr lang="cs-CZ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12776"/>
            <a:ext cx="3531112" cy="51125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6762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dirty="0" err="1"/>
              <a:t>Brünn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D</a:t>
            </a:r>
            <a:r>
              <a:rPr lang="de-DE" dirty="0" err="1" smtClean="0"/>
              <a:t>ie</a:t>
            </a:r>
            <a:r>
              <a:rPr lang="de-DE" dirty="0" smtClean="0"/>
              <a:t> </a:t>
            </a:r>
            <a:r>
              <a:rPr lang="de-DE" dirty="0"/>
              <a:t>zweitgrößte Stadt Tschechiens und Verwaltungssitz </a:t>
            </a:r>
            <a:r>
              <a:rPr lang="cs-CZ" dirty="0" smtClean="0"/>
              <a:t>der Region </a:t>
            </a:r>
            <a:r>
              <a:rPr lang="cs-CZ" dirty="0" err="1" smtClean="0"/>
              <a:t>Südmähren</a:t>
            </a:r>
            <a:endParaRPr lang="cs-CZ" dirty="0" smtClean="0"/>
          </a:p>
          <a:p>
            <a:r>
              <a:rPr lang="cs-CZ" dirty="0"/>
              <a:t>S</a:t>
            </a:r>
            <a:r>
              <a:rPr lang="de-DE" dirty="0" err="1" smtClean="0"/>
              <a:t>eit</a:t>
            </a:r>
            <a:r>
              <a:rPr lang="de-DE" dirty="0" smtClean="0"/>
              <a:t> </a:t>
            </a:r>
            <a:r>
              <a:rPr lang="de-DE" dirty="0"/>
              <a:t>dem 17. Jahrhundert historisches Zentrum </a:t>
            </a:r>
            <a:r>
              <a:rPr lang="de-DE" dirty="0" smtClean="0"/>
              <a:t>Mährens</a:t>
            </a:r>
            <a:endParaRPr lang="cs-CZ" dirty="0" smtClean="0"/>
          </a:p>
          <a:p>
            <a:r>
              <a:rPr lang="de-DE" dirty="0" smtClean="0"/>
              <a:t>Universitätsstadt</a:t>
            </a:r>
            <a:r>
              <a:rPr lang="de-DE" dirty="0"/>
              <a:t>, wichtiger Forschungsstandort und Sitz des römisch-katholischen Bistums </a:t>
            </a:r>
            <a:r>
              <a:rPr lang="de-DE" dirty="0" err="1" smtClean="0"/>
              <a:t>Brünn</a:t>
            </a:r>
            <a:endParaRPr lang="cs-CZ" dirty="0" smtClean="0"/>
          </a:p>
          <a:p>
            <a:r>
              <a:rPr lang="cs-CZ" dirty="0" smtClean="0"/>
              <a:t>M</a:t>
            </a:r>
            <a:r>
              <a:rPr lang="de-DE" dirty="0" smtClean="0"/>
              <a:t>ehr </a:t>
            </a:r>
            <a:r>
              <a:rPr lang="de-DE" dirty="0"/>
              <a:t>als </a:t>
            </a:r>
            <a:r>
              <a:rPr lang="cs-CZ" dirty="0" smtClean="0"/>
              <a:t>8</a:t>
            </a:r>
            <a:r>
              <a:rPr lang="de-DE" dirty="0" smtClean="0"/>
              <a:t>00 </a:t>
            </a:r>
            <a:r>
              <a:rPr lang="de-DE" dirty="0"/>
              <a:t>000 Einwohner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16959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6000" dirty="0" err="1"/>
              <a:t>Brünn</a:t>
            </a:r>
            <a:endParaRPr lang="cs-CZ" sz="6000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36864"/>
            <a:ext cx="3024336" cy="20761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275150"/>
            <a:ext cx="3333750" cy="21717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501090"/>
            <a:ext cx="3740524" cy="20194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980651"/>
            <a:ext cx="3224374" cy="23592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204864"/>
            <a:ext cx="2042088" cy="33059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48740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err="1" smtClean="0"/>
              <a:t>Pilsen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Die </a:t>
            </a:r>
            <a:r>
              <a:rPr lang="cs-CZ" dirty="0" err="1" smtClean="0"/>
              <a:t>Hauptstadt</a:t>
            </a:r>
            <a:r>
              <a:rPr lang="cs-CZ" dirty="0" smtClean="0"/>
              <a:t> von </a:t>
            </a:r>
            <a:r>
              <a:rPr lang="cs-CZ" dirty="0" err="1" smtClean="0"/>
              <a:t>Westböhmen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Ca 200 000 </a:t>
            </a:r>
            <a:r>
              <a:rPr lang="cs-CZ" dirty="0" err="1" smtClean="0"/>
              <a:t>Einwohner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/>
              <a:t>D</a:t>
            </a:r>
            <a:r>
              <a:rPr lang="cs-CZ" dirty="0" smtClean="0"/>
              <a:t>ie </a:t>
            </a:r>
            <a:r>
              <a:rPr lang="cs-CZ" dirty="0" err="1" smtClean="0"/>
              <a:t>viertgrösste</a:t>
            </a:r>
            <a:r>
              <a:rPr lang="cs-CZ" dirty="0" smtClean="0"/>
              <a:t> </a:t>
            </a:r>
            <a:r>
              <a:rPr lang="cs-CZ" dirty="0" err="1" smtClean="0"/>
              <a:t>Stadt</a:t>
            </a:r>
            <a:r>
              <a:rPr lang="cs-CZ" dirty="0" smtClean="0"/>
              <a:t> in der </a:t>
            </a:r>
            <a:r>
              <a:rPr lang="cs-CZ" dirty="0" err="1" smtClean="0"/>
              <a:t>Tschechischen</a:t>
            </a:r>
            <a:r>
              <a:rPr lang="cs-CZ" dirty="0" smtClean="0"/>
              <a:t> Republik</a:t>
            </a:r>
          </a:p>
          <a:p>
            <a:pPr>
              <a:lnSpc>
                <a:spcPct val="150000"/>
              </a:lnSpc>
            </a:pPr>
            <a:r>
              <a:rPr lang="cs-CZ" dirty="0" err="1" smtClean="0"/>
              <a:t>Bekannt</a:t>
            </a:r>
            <a:r>
              <a:rPr lang="cs-CZ" dirty="0" smtClean="0"/>
              <a:t> </a:t>
            </a:r>
            <a:r>
              <a:rPr lang="cs-CZ" dirty="0" err="1" smtClean="0"/>
              <a:t>geworden</a:t>
            </a:r>
            <a:r>
              <a:rPr lang="cs-CZ" dirty="0" smtClean="0"/>
              <a:t> durch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Pilsner</a:t>
            </a:r>
            <a:r>
              <a:rPr lang="cs-CZ" dirty="0" smtClean="0"/>
              <a:t> </a:t>
            </a:r>
            <a:r>
              <a:rPr lang="cs-CZ" dirty="0" err="1" smtClean="0"/>
              <a:t>Bier</a:t>
            </a:r>
            <a:r>
              <a:rPr lang="cs-CZ" dirty="0" smtClean="0"/>
              <a:t> (</a:t>
            </a:r>
            <a:r>
              <a:rPr lang="cs-CZ" dirty="0" err="1" smtClean="0"/>
              <a:t>Pilsner</a:t>
            </a:r>
            <a:r>
              <a:rPr lang="cs-CZ" dirty="0" smtClean="0"/>
              <a:t> </a:t>
            </a:r>
            <a:r>
              <a:rPr lang="cs-CZ" dirty="0" err="1" smtClean="0"/>
              <a:t>Urquell</a:t>
            </a:r>
            <a:r>
              <a:rPr lang="cs-CZ" dirty="0" smtClean="0"/>
              <a:t>), </a:t>
            </a:r>
            <a:r>
              <a:rPr lang="cs-CZ" dirty="0" err="1" smtClean="0"/>
              <a:t>die</a:t>
            </a:r>
            <a:r>
              <a:rPr lang="cs-CZ" dirty="0" smtClean="0"/>
              <a:t> Škoda-</a:t>
            </a:r>
            <a:r>
              <a:rPr lang="cs-CZ" dirty="0" err="1" smtClean="0"/>
              <a:t>Werke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heute</a:t>
            </a:r>
            <a:r>
              <a:rPr lang="cs-CZ" dirty="0" smtClean="0"/>
              <a:t> </a:t>
            </a:r>
            <a:r>
              <a:rPr lang="cs-CZ" dirty="0" err="1" smtClean="0"/>
              <a:t>auch</a:t>
            </a:r>
            <a:r>
              <a:rPr lang="cs-CZ" dirty="0" smtClean="0"/>
              <a:t> durch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Fussball</a:t>
            </a:r>
            <a:r>
              <a:rPr lang="de-DE" dirty="0" smtClean="0"/>
              <a:t>m</a:t>
            </a:r>
            <a:r>
              <a:rPr lang="cs-CZ" dirty="0" err="1" smtClean="0"/>
              <a:t>annschaft</a:t>
            </a:r>
            <a:r>
              <a:rPr lang="cs-CZ" dirty="0" smtClean="0"/>
              <a:t> </a:t>
            </a:r>
            <a:r>
              <a:rPr lang="cs-CZ" dirty="0" smtClean="0"/>
              <a:t>Viktoria </a:t>
            </a:r>
            <a:r>
              <a:rPr lang="cs-CZ" dirty="0" err="1" smtClean="0"/>
              <a:t>Pilsen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cs-CZ" sz="6000" b="1" dirty="0" err="1" smtClean="0"/>
              <a:t>pilsen</a:t>
            </a:r>
            <a:endParaRPr lang="cs-CZ" sz="6000" b="1" dirty="0"/>
          </a:p>
        </p:txBody>
      </p:sp>
      <p:pic>
        <p:nvPicPr>
          <p:cNvPr id="4" name="Zástupný symbol pro obsah 3" descr="158058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067944" y="1542593"/>
            <a:ext cx="4392488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 descr="VEN173cb4_plz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1340768"/>
            <a:ext cx="3553916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 descr="prospekt-tramvaj-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3608" y="4221088"/>
            <a:ext cx="5442595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6000" b="1" dirty="0" err="1" smtClean="0"/>
              <a:t>Tschechisches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krumlau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cs-CZ" dirty="0" err="1"/>
              <a:t>E</a:t>
            </a:r>
            <a:r>
              <a:rPr lang="cs-CZ" dirty="0" err="1" smtClean="0"/>
              <a:t>ine</a:t>
            </a:r>
            <a:r>
              <a:rPr lang="cs-CZ" dirty="0" smtClean="0"/>
              <a:t> </a:t>
            </a:r>
            <a:r>
              <a:rPr lang="cs-CZ" dirty="0" err="1" smtClean="0"/>
              <a:t>Stadt</a:t>
            </a:r>
            <a:r>
              <a:rPr lang="cs-CZ" dirty="0" smtClean="0"/>
              <a:t> </a:t>
            </a: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Südböhmen</a:t>
            </a:r>
            <a:r>
              <a:rPr lang="cs-CZ" dirty="0" smtClean="0"/>
              <a:t> </a:t>
            </a:r>
            <a:r>
              <a:rPr lang="de-DE" dirty="0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Fluss</a:t>
            </a:r>
            <a:r>
              <a:rPr lang="cs-CZ" dirty="0" smtClean="0"/>
              <a:t> </a:t>
            </a:r>
            <a:r>
              <a:rPr lang="cs-CZ" dirty="0" err="1" smtClean="0"/>
              <a:t>Moldau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err="1"/>
              <a:t>A</a:t>
            </a:r>
            <a:r>
              <a:rPr lang="cs-CZ" dirty="0" err="1" smtClean="0"/>
              <a:t>ls</a:t>
            </a:r>
            <a:r>
              <a:rPr lang="cs-CZ" dirty="0" smtClean="0"/>
              <a:t> </a:t>
            </a:r>
            <a:r>
              <a:rPr lang="cs-CZ" dirty="0" err="1" smtClean="0"/>
              <a:t>Kulturdenkmal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r>
              <a:rPr lang="cs-CZ" dirty="0" smtClean="0"/>
              <a:t> der Liste  des UNESCO-</a:t>
            </a:r>
            <a:r>
              <a:rPr lang="cs-CZ" dirty="0" err="1" smtClean="0"/>
              <a:t>Welterbes</a:t>
            </a:r>
            <a:r>
              <a:rPr lang="cs-CZ" dirty="0" smtClean="0"/>
              <a:t> </a:t>
            </a:r>
            <a:r>
              <a:rPr lang="cs-CZ" dirty="0" err="1" smtClean="0"/>
              <a:t>geführt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Schloss</a:t>
            </a:r>
            <a:r>
              <a:rPr lang="cs-CZ" dirty="0" smtClean="0"/>
              <a:t> Český Krumlov </a:t>
            </a:r>
            <a:r>
              <a:rPr lang="cs-CZ" dirty="0" err="1" smtClean="0"/>
              <a:t>ist</a:t>
            </a:r>
            <a:r>
              <a:rPr lang="cs-CZ" dirty="0" smtClean="0"/>
              <a:t> nach der </a:t>
            </a:r>
            <a:r>
              <a:rPr lang="cs-CZ" dirty="0" err="1" smtClean="0"/>
              <a:t>Prager</a:t>
            </a:r>
            <a:r>
              <a:rPr lang="cs-CZ" dirty="0" smtClean="0"/>
              <a:t> </a:t>
            </a:r>
            <a:r>
              <a:rPr lang="cs-CZ" dirty="0" err="1" smtClean="0"/>
              <a:t>Burg</a:t>
            </a:r>
            <a:r>
              <a:rPr lang="cs-CZ" dirty="0" smtClean="0"/>
              <a:t> der </a:t>
            </a:r>
            <a:r>
              <a:rPr lang="cs-CZ" dirty="0" err="1" smtClean="0"/>
              <a:t>zweitgrösste</a:t>
            </a:r>
            <a:r>
              <a:rPr lang="cs-CZ" dirty="0" smtClean="0"/>
              <a:t> </a:t>
            </a:r>
            <a:r>
              <a:rPr lang="cs-CZ" dirty="0" err="1" smtClean="0"/>
              <a:t>historische</a:t>
            </a:r>
            <a:r>
              <a:rPr lang="cs-CZ" dirty="0" smtClean="0"/>
              <a:t> </a:t>
            </a:r>
            <a:r>
              <a:rPr lang="cs-CZ" dirty="0" err="1" smtClean="0"/>
              <a:t>Bau</a:t>
            </a:r>
            <a:r>
              <a:rPr lang="cs-CZ" dirty="0" smtClean="0"/>
              <a:t> in </a:t>
            </a:r>
            <a:r>
              <a:rPr lang="cs-CZ" dirty="0" err="1" smtClean="0"/>
              <a:t>Tschechien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In Český Krumlov </a:t>
            </a:r>
            <a:r>
              <a:rPr lang="cs-CZ" dirty="0" err="1" smtClean="0"/>
              <a:t>befindet</a:t>
            </a:r>
            <a:r>
              <a:rPr lang="cs-CZ" dirty="0" smtClean="0"/>
              <a:t> </a:t>
            </a:r>
            <a:r>
              <a:rPr lang="cs-CZ" dirty="0" err="1" smtClean="0"/>
              <a:t>sich</a:t>
            </a:r>
            <a:r>
              <a:rPr lang="cs-CZ" dirty="0" smtClean="0"/>
              <a:t> </a:t>
            </a:r>
            <a:r>
              <a:rPr lang="cs-CZ" dirty="0" err="1" smtClean="0"/>
              <a:t>auch</a:t>
            </a:r>
            <a:r>
              <a:rPr lang="cs-CZ" dirty="0" smtClean="0"/>
              <a:t> </a:t>
            </a:r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/>
              <a:t>barockes</a:t>
            </a:r>
            <a:r>
              <a:rPr lang="cs-CZ" dirty="0" smtClean="0"/>
              <a:t> </a:t>
            </a:r>
            <a:r>
              <a:rPr lang="cs-CZ" dirty="0" err="1" smtClean="0"/>
              <a:t>Schlosstheater</a:t>
            </a:r>
            <a:r>
              <a:rPr lang="cs-CZ" dirty="0" smtClean="0"/>
              <a:t>,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/>
              <a:t>Original</a:t>
            </a:r>
            <a:r>
              <a:rPr lang="cs-CZ" dirty="0" smtClean="0"/>
              <a:t> in </a:t>
            </a:r>
            <a:r>
              <a:rPr lang="cs-CZ" dirty="0" err="1" smtClean="0"/>
              <a:t>Europa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cs-CZ" sz="6000" b="1" dirty="0" smtClean="0"/>
              <a:t>Český </a:t>
            </a:r>
            <a:r>
              <a:rPr lang="cs-CZ" sz="6000" b="1" dirty="0" err="1" smtClean="0"/>
              <a:t>krumlov</a:t>
            </a:r>
            <a:endParaRPr lang="cs-CZ" sz="6000" b="1" dirty="0"/>
          </a:p>
        </p:txBody>
      </p:sp>
      <p:pic>
        <p:nvPicPr>
          <p:cNvPr id="4" name="Zástupný symbol pro obsah 3" descr="os.cesky.krumlov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980728"/>
            <a:ext cx="5220072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 descr="255_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75656" y="4365104"/>
            <a:ext cx="3528392" cy="2348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 descr="otacive-hlediste-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4" y="3140968"/>
            <a:ext cx="3600400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5400" b="1" dirty="0" err="1" smtClean="0"/>
              <a:t>Tschechische</a:t>
            </a:r>
            <a:r>
              <a:rPr lang="cs-CZ" sz="5400" b="1" dirty="0" smtClean="0"/>
              <a:t> </a:t>
            </a:r>
            <a:r>
              <a:rPr lang="cs-CZ" sz="5400" b="1" dirty="0" smtClean="0"/>
              <a:t>b</a:t>
            </a:r>
            <a:r>
              <a:rPr lang="de-DE" sz="5400" b="1" dirty="0" smtClean="0"/>
              <a:t>ä</a:t>
            </a:r>
            <a:r>
              <a:rPr lang="cs-CZ" sz="5400" b="1" dirty="0" smtClean="0"/>
              <a:t>de</a:t>
            </a:r>
            <a:r>
              <a:rPr lang="de-DE" sz="5400" b="1" dirty="0" smtClean="0"/>
              <a:t>r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err="1" smtClean="0"/>
              <a:t>Tschechische</a:t>
            </a:r>
            <a:r>
              <a:rPr lang="cs-CZ" dirty="0" smtClean="0"/>
              <a:t> Republik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für</a:t>
            </a:r>
            <a:r>
              <a:rPr lang="cs-CZ" dirty="0" smtClean="0"/>
              <a:t> </a:t>
            </a:r>
            <a:r>
              <a:rPr lang="cs-CZ" dirty="0" err="1" smtClean="0"/>
              <a:t>ihre</a:t>
            </a:r>
            <a:r>
              <a:rPr lang="cs-CZ" dirty="0" smtClean="0"/>
              <a:t> </a:t>
            </a:r>
            <a:r>
              <a:rPr lang="cs-CZ" dirty="0" smtClean="0"/>
              <a:t>B</a:t>
            </a:r>
            <a:r>
              <a:rPr lang="de-DE" dirty="0" err="1" smtClean="0"/>
              <a:t>äder</a:t>
            </a:r>
            <a:r>
              <a:rPr lang="cs-CZ" dirty="0" smtClean="0"/>
              <a:t> </a:t>
            </a:r>
            <a:r>
              <a:rPr lang="cs-CZ" dirty="0" err="1" smtClean="0"/>
              <a:t>weltbekannt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In der </a:t>
            </a:r>
            <a:r>
              <a:rPr lang="cs-CZ" dirty="0" err="1" smtClean="0"/>
              <a:t>Tschechischen</a:t>
            </a:r>
            <a:r>
              <a:rPr lang="cs-CZ" dirty="0" smtClean="0"/>
              <a:t> Republik </a:t>
            </a:r>
            <a:r>
              <a:rPr lang="cs-CZ" dirty="0" err="1" smtClean="0"/>
              <a:t>findt</a:t>
            </a:r>
            <a:r>
              <a:rPr lang="cs-CZ" dirty="0" smtClean="0"/>
              <a:t> man </a:t>
            </a:r>
            <a:r>
              <a:rPr lang="cs-CZ" dirty="0" err="1" smtClean="0"/>
              <a:t>mehr</a:t>
            </a:r>
            <a:r>
              <a:rPr lang="cs-CZ" dirty="0" smtClean="0"/>
              <a:t> </a:t>
            </a:r>
            <a:r>
              <a:rPr lang="cs-CZ" dirty="0" err="1" smtClean="0"/>
              <a:t>als</a:t>
            </a:r>
            <a:r>
              <a:rPr lang="cs-CZ" dirty="0" smtClean="0"/>
              <a:t> 25 </a:t>
            </a:r>
            <a:r>
              <a:rPr lang="cs-CZ" dirty="0" smtClean="0"/>
              <a:t>B</a:t>
            </a:r>
            <a:r>
              <a:rPr lang="de-DE" dirty="0" err="1" smtClean="0"/>
              <a:t>äder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err="1" smtClean="0"/>
              <a:t>Zu</a:t>
            </a:r>
            <a:r>
              <a:rPr lang="cs-CZ" dirty="0" smtClean="0"/>
              <a:t> den </a:t>
            </a:r>
            <a:r>
              <a:rPr lang="cs-CZ" dirty="0" err="1" smtClean="0"/>
              <a:t>bekanntesten</a:t>
            </a:r>
            <a:r>
              <a:rPr lang="cs-CZ" dirty="0" smtClean="0"/>
              <a:t> </a:t>
            </a:r>
            <a:r>
              <a:rPr lang="cs-CZ" dirty="0" err="1" smtClean="0"/>
              <a:t>gehören</a:t>
            </a:r>
            <a:r>
              <a:rPr lang="cs-CZ" dirty="0" smtClean="0"/>
              <a:t> </a:t>
            </a:r>
            <a:r>
              <a:rPr lang="cs-CZ" dirty="0" err="1" smtClean="0"/>
              <a:t>Karlsbad</a:t>
            </a:r>
            <a:r>
              <a:rPr lang="cs-CZ" dirty="0" smtClean="0"/>
              <a:t>, </a:t>
            </a:r>
            <a:r>
              <a:rPr lang="cs-CZ" dirty="0" err="1" smtClean="0"/>
              <a:t>Marienbad</a:t>
            </a:r>
            <a:r>
              <a:rPr lang="cs-CZ" dirty="0" smtClean="0"/>
              <a:t>, </a:t>
            </a:r>
            <a:r>
              <a:rPr lang="cs-CZ" dirty="0" err="1" smtClean="0"/>
              <a:t>Franzensbad</a:t>
            </a:r>
            <a:r>
              <a:rPr lang="cs-CZ" dirty="0" smtClean="0"/>
              <a:t> oder Luhačovice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5400" b="1" dirty="0" err="1" smtClean="0"/>
              <a:t>Tschechische</a:t>
            </a:r>
            <a:r>
              <a:rPr lang="cs-CZ" sz="5400" b="1" dirty="0" smtClean="0"/>
              <a:t> </a:t>
            </a:r>
            <a:r>
              <a:rPr lang="cs-CZ" sz="5400" b="1" dirty="0" smtClean="0"/>
              <a:t>b</a:t>
            </a:r>
            <a:r>
              <a:rPr lang="de-DE" sz="5400" b="1" dirty="0" err="1" smtClean="0"/>
              <a:t>äder</a:t>
            </a:r>
            <a:endParaRPr lang="cs-CZ" sz="5400" b="1" dirty="0"/>
          </a:p>
        </p:txBody>
      </p:sp>
      <p:pic>
        <p:nvPicPr>
          <p:cNvPr id="4" name="Zástupný symbol pro obsah 3" descr="80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180520" y="3429000"/>
            <a:ext cx="3519264" cy="22322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 descr="Lázně Luhačovice - jurkovicuv-du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5960" y="1412775"/>
            <a:ext cx="4014192" cy="25202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 descr="marianske_lazn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7889" y="3573016"/>
            <a:ext cx="3240360" cy="23762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de-DE" sz="5400" b="1" dirty="0" smtClean="0"/>
              <a:t>danke für ihre</a:t>
            </a:r>
            <a:br>
              <a:rPr lang="de-DE" sz="5400" b="1" dirty="0" smtClean="0"/>
            </a:br>
            <a:r>
              <a:rPr lang="de-DE" sz="5400" b="1" dirty="0" err="1" smtClean="0"/>
              <a:t>aufmerksamkeit</a:t>
            </a:r>
            <a:endParaRPr lang="cs-CZ" sz="5400" b="1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75" y="3717032"/>
            <a:ext cx="2963171" cy="23968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484784"/>
            <a:ext cx="4392488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284984"/>
            <a:ext cx="3810000" cy="2828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75" y="1519875"/>
            <a:ext cx="2181225" cy="2095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321093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426</TotalTime>
  <Words>241</Words>
  <Application>Microsoft Office PowerPoint</Application>
  <PresentationFormat>Předvádění na obrazovce (4:3)</PresentationFormat>
  <Paragraphs>48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Arkýř</vt:lpstr>
      <vt:lpstr>TSCHECHISCHE STÄDTE</vt:lpstr>
      <vt:lpstr>Prag</vt:lpstr>
      <vt:lpstr>Die bekanntesten Orte in Prag</vt:lpstr>
      <vt:lpstr>Prager Burg </vt:lpstr>
      <vt:lpstr>Karlsbrücke </vt:lpstr>
      <vt:lpstr>Karlsuniversität </vt:lpstr>
      <vt:lpstr>Karlštejn</vt:lpstr>
      <vt:lpstr>ST. Veitsdom</vt:lpstr>
      <vt:lpstr>Karls-Badehaus</vt:lpstr>
      <vt:lpstr>Brünn</vt:lpstr>
      <vt:lpstr>Brünn</vt:lpstr>
      <vt:lpstr>Pilsen</vt:lpstr>
      <vt:lpstr>pilsen</vt:lpstr>
      <vt:lpstr>Tschechisches krumlau</vt:lpstr>
      <vt:lpstr>Český krumlov</vt:lpstr>
      <vt:lpstr>Tschechische bäder</vt:lpstr>
      <vt:lpstr>Tschechische bäder</vt:lpstr>
      <vt:lpstr>danke für ihre aufmerksamkeit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TSCHECHISCHE STÄDTE</dc:title>
  <dc:creator>Lukáš</dc:creator>
  <cp:lastModifiedBy>spravce</cp:lastModifiedBy>
  <cp:revision>44</cp:revision>
  <dcterms:created xsi:type="dcterms:W3CDTF">2014-04-14T14:06:19Z</dcterms:created>
  <dcterms:modified xsi:type="dcterms:W3CDTF">2014-04-25T10:56:02Z</dcterms:modified>
</cp:coreProperties>
</file>